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68" r:id="rId2"/>
    <p:sldMasterId id="2147483853" r:id="rId3"/>
    <p:sldMasterId id="2147483931" r:id="rId4"/>
    <p:sldMasterId id="2147483992" r:id="rId5"/>
    <p:sldMasterId id="2147484128" r:id="rId6"/>
  </p:sldMasterIdLst>
  <p:notesMasterIdLst>
    <p:notesMasterId r:id="rId10"/>
  </p:notesMasterIdLst>
  <p:sldIdLst>
    <p:sldId id="584" r:id="rId7"/>
    <p:sldId id="782" r:id="rId8"/>
    <p:sldId id="80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0" autoAdjust="0"/>
    <p:restoredTop sz="73966" autoAdjust="0"/>
  </p:normalViewPr>
  <p:slideViewPr>
    <p:cSldViewPr snapToGrid="0" snapToObjects="1">
      <p:cViewPr varScale="1">
        <p:scale>
          <a:sx n="56" d="100"/>
          <a:sy n="56" d="100"/>
        </p:scale>
        <p:origin x="48" y="3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36161-4147-4D4D-BE2C-B4AE70BE7CB4}"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6E5AB-D48C-5947-B190-411BC8DAA439}" type="slidenum">
              <a:rPr lang="en-US" smtClean="0"/>
              <a:t>‹#›</a:t>
            </a:fld>
            <a:endParaRPr lang="en-US"/>
          </a:p>
        </p:txBody>
      </p:sp>
    </p:spTree>
    <p:extLst>
      <p:ext uri="{BB962C8B-B14F-4D97-AF65-F5344CB8AC3E}">
        <p14:creationId xmlns:p14="http://schemas.microsoft.com/office/powerpoint/2010/main" val="14346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9288A-BD78-EC48-81B6-C08E556E1607}"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3593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rPr dirty="0"/>
              <a:t>The next generation of explorers, including you all, have much more knowledge. They will know what it looks like on their smartphones and NASA apps. They will expect it to work and be amazed with what they find.</a:t>
            </a:r>
            <a:r>
              <a:rPr lang="en-US" dirty="0"/>
              <a:t> And we want their help. They are the future scientists</a:t>
            </a:r>
            <a:r>
              <a:rPr lang="en-US" baseline="0" dirty="0"/>
              <a:t> and engineers. Whether they work for NASA or not, we want their help and participation. </a:t>
            </a:r>
            <a:endParaRPr dirty="0"/>
          </a:p>
        </p:txBody>
      </p:sp>
    </p:spTree>
    <p:extLst>
      <p:ext uri="{BB962C8B-B14F-4D97-AF65-F5344CB8AC3E}">
        <p14:creationId xmlns:p14="http://schemas.microsoft.com/office/powerpoint/2010/main" val="332681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pic>
        <p:nvPicPr>
          <p:cNvPr id="3" name="Picture 2" descr="JPL-logo_Stacked_Red-Blac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12771" y="1569592"/>
            <a:ext cx="2881215" cy="1440607"/>
          </a:xfrm>
          <a:prstGeom prst="rect">
            <a:avLst/>
          </a:prstGeom>
        </p:spPr>
      </p:pic>
      <p:sp>
        <p:nvSpPr>
          <p:cNvPr id="9" name="Text Placeholder 4"/>
          <p:cNvSpPr>
            <a:spLocks noGrp="1"/>
          </p:cNvSpPr>
          <p:nvPr>
            <p:ph type="body" sz="quarter" idx="3" hasCustomPrompt="1"/>
          </p:nvPr>
        </p:nvSpPr>
        <p:spPr>
          <a:xfrm>
            <a:off x="1608284" y="2914154"/>
            <a:ext cx="10032295" cy="430183"/>
          </a:xfrm>
          <a:prstGeom prst="rect">
            <a:avLst/>
          </a:prstGeom>
        </p:spPr>
        <p:txBody>
          <a:bodyPr anchor="t"/>
          <a:lstStyle>
            <a:lvl1pPr marL="0" indent="0">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1" name="Text Placeholder 20"/>
          <p:cNvSpPr>
            <a:spLocks noGrp="1"/>
          </p:cNvSpPr>
          <p:nvPr>
            <p:ph type="body" sz="quarter" idx="19" hasCustomPrompt="1"/>
          </p:nvPr>
        </p:nvSpPr>
        <p:spPr>
          <a:xfrm>
            <a:off x="1623110" y="3493463"/>
            <a:ext cx="9998657" cy="1235772"/>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Directorate/Division and Date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pic>
        <p:nvPicPr>
          <p:cNvPr id="9" name="Picture 8" descr="JPL-logo_Stacked_Red-Blac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4924" y="5164669"/>
            <a:ext cx="2881215" cy="1440607"/>
          </a:xfrm>
          <a:prstGeom prst="rect">
            <a:avLst/>
          </a:prstGeom>
        </p:spPr>
      </p:pic>
      <p:sp>
        <p:nvSpPr>
          <p:cNvPr id="6" name="Picture Placeholder 7"/>
          <p:cNvSpPr>
            <a:spLocks noGrp="1"/>
          </p:cNvSpPr>
          <p:nvPr>
            <p:ph type="pic" sz="quarter" idx="13"/>
          </p:nvPr>
        </p:nvSpPr>
        <p:spPr>
          <a:xfrm>
            <a:off x="0" y="3"/>
            <a:ext cx="12192000" cy="455990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7" name="Text Placeholder 4"/>
          <p:cNvSpPr>
            <a:spLocks noGrp="1"/>
          </p:cNvSpPr>
          <p:nvPr>
            <p:ph type="body" sz="quarter" idx="3" hasCustomPrompt="1"/>
          </p:nvPr>
        </p:nvSpPr>
        <p:spPr>
          <a:xfrm>
            <a:off x="1739983" y="4942621"/>
            <a:ext cx="10032295" cy="430183"/>
          </a:xfrm>
          <a:prstGeom prst="rect">
            <a:avLst/>
          </a:prstGeom>
        </p:spPr>
        <p:txBody>
          <a:bodyPr anchor="t"/>
          <a:lstStyle>
            <a:lvl1pPr marL="0" indent="0" algn="r">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8" name="Text Placeholder 20"/>
          <p:cNvSpPr>
            <a:spLocks noGrp="1"/>
          </p:cNvSpPr>
          <p:nvPr>
            <p:ph type="body" sz="quarter" idx="18" hasCustomPrompt="1"/>
          </p:nvPr>
        </p:nvSpPr>
        <p:spPr>
          <a:xfrm>
            <a:off x="1754805" y="5421290"/>
            <a:ext cx="9998657" cy="804438"/>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Directorate/Division and Date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4"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15"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4"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15"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3"/>
          <p:cNvSpPr>
            <a:spLocks noGrp="1"/>
          </p:cNvSpPr>
          <p:nvPr>
            <p:ph type="body" sz="quarter" idx="14"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Bulleted Lis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6"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21"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p:nvPr>
        </p:nvSpPr>
        <p:spPr>
          <a:xfrm>
            <a:off x="6237816" y="1476966"/>
            <a:ext cx="5344584" cy="4815887"/>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20"/>
          </p:nvPr>
        </p:nvSpPr>
        <p:spPr>
          <a:xfrm>
            <a:off x="605370" y="1476378"/>
            <a:ext cx="5365201" cy="481647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6"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21"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4" name="Picture Placeholder 7"/>
          <p:cNvSpPr>
            <a:spLocks noGrp="1"/>
          </p:cNvSpPr>
          <p:nvPr>
            <p:ph type="pic" sz="quarter" idx="13"/>
          </p:nvPr>
        </p:nvSpPr>
        <p:spPr>
          <a:xfrm>
            <a:off x="0" y="1476377"/>
            <a:ext cx="12192000" cy="481647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Only - Top Title">
    <p:spTree>
      <p:nvGrpSpPr>
        <p:cNvPr id="1" name=""/>
        <p:cNvGrpSpPr/>
        <p:nvPr/>
      </p:nvGrpSpPr>
      <p:grpSpPr>
        <a:xfrm>
          <a:off x="0" y="0"/>
          <a:ext cx="0" cy="0"/>
          <a:chOff x="0" y="0"/>
          <a:chExt cx="0" cy="0"/>
        </a:xfrm>
      </p:grpSpPr>
      <p:pic>
        <p:nvPicPr>
          <p:cNvPr id="62"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63" name="Shape 63"/>
          <p:cNvSpPr/>
          <p:nvPr/>
        </p:nvSpPr>
        <p:spPr>
          <a:xfrm>
            <a:off x="15156047" y="-227350"/>
            <a:ext cx="7506709" cy="815646"/>
          </a:xfrm>
          <a:prstGeom prst="rect">
            <a:avLst/>
          </a:prstGeom>
          <a:ln w="3175">
            <a:miter lim="400000"/>
          </a:ln>
          <a:extLst>
            <a:ext uri="{C572A759-6A51-4108-AA02-DFA0A04FC94B}">
              <ma14:wrappingTextBoxFlag xmlns:ma14="http://schemas.microsoft.com/office/mac/drawingml/2011/main" xmlns="" val="1"/>
            </a:ext>
          </a:extLst>
        </p:spPr>
        <p:txBody>
          <a:bodyPr wrap="none" lIns="20053" tIns="20053" rIns="20053" bIns="20053" anchor="ctr">
            <a:spAutoFit/>
          </a:bodyPr>
          <a:lstStyle>
            <a:lvl1pPr>
              <a:defRPr sz="17000" spc="2209"/>
            </a:lvl1pPr>
          </a:lstStyle>
          <a:p>
            <a:pPr defTabSz="914400" hangingPunct="0"/>
            <a:r>
              <a:rPr sz="5037" kern="0">
                <a:solidFill>
                  <a:srgbClr val="000000"/>
                </a:solidFill>
                <a:latin typeface="Calibri Light"/>
                <a:sym typeface="Calibri"/>
              </a:rPr>
              <a:t>SPEAKER NAME</a:t>
            </a:r>
          </a:p>
        </p:txBody>
      </p:sp>
      <p:sp>
        <p:nvSpPr>
          <p:cNvPr id="64" name="Shape 64"/>
          <p:cNvSpPr/>
          <p:nvPr/>
        </p:nvSpPr>
        <p:spPr>
          <a:xfrm>
            <a:off x="13386941" y="2916501"/>
            <a:ext cx="7669189" cy="496456"/>
          </a:xfrm>
          <a:prstGeom prst="rect">
            <a:avLst/>
          </a:prstGeom>
          <a:ln w="3175">
            <a:miter lim="400000"/>
          </a:ln>
          <a:extLst>
            <a:ext uri="{C572A759-6A51-4108-AA02-DFA0A04FC94B}">
              <ma14:wrappingTextBoxFlag xmlns:ma14="http://schemas.microsoft.com/office/mac/drawingml/2011/main" xmlns="" val="1"/>
            </a:ext>
          </a:extLst>
        </p:spPr>
        <p:txBody>
          <a:bodyPr wrap="none" lIns="20053" tIns="20053" rIns="20053" bIns="20053" anchor="ctr">
            <a:spAutoFit/>
          </a:bodyPr>
          <a:lstStyle>
            <a:lvl1pPr>
              <a:defRPr sz="10000" cap="all" spc="3000"/>
            </a:lvl1pPr>
          </a:lstStyle>
          <a:p>
            <a:pPr defTabSz="914400" hangingPunct="0"/>
            <a:r>
              <a:rPr sz="2963" kern="0">
                <a:solidFill>
                  <a:srgbClr val="000000"/>
                </a:solidFill>
                <a:latin typeface="Calibri Light"/>
                <a:sym typeface="Calibri"/>
              </a:rPr>
              <a:t>TITLE OF SLIDE</a:t>
            </a:r>
          </a:p>
        </p:txBody>
      </p:sp>
      <p:sp>
        <p:nvSpPr>
          <p:cNvPr id="65" name="Shape 65"/>
          <p:cNvSpPr>
            <a:spLocks noGrp="1"/>
          </p:cNvSpPr>
          <p:nvPr>
            <p:ph type="body" sz="quarter" idx="13"/>
          </p:nvPr>
        </p:nvSpPr>
        <p:spPr>
          <a:xfrm>
            <a:off x="359513" y="811333"/>
            <a:ext cx="3683252" cy="543867"/>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66" name="Shape 66"/>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Footer modified">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7"/>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solidFill>
                  <a:prstClr val="black">
                    <a:tint val="75000"/>
                  </a:prstClr>
                </a:solidFill>
              </a:rPr>
              <a:t>August 10, 2017</a:t>
            </a:r>
          </a:p>
        </p:txBody>
      </p:sp>
      <p:sp>
        <p:nvSpPr>
          <p:cNvPr id="14" name="Footer Placeholder 4"/>
          <p:cNvSpPr>
            <a:spLocks noGrp="1"/>
          </p:cNvSpPr>
          <p:nvPr>
            <p:ph type="ftr" sz="quarter" idx="3"/>
          </p:nvPr>
        </p:nvSpPr>
        <p:spPr>
          <a:xfrm>
            <a:off x="2511779" y="6492877"/>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solidFill>
                  <a:prstClr val="black">
                    <a:tint val="75000"/>
                  </a:prstClr>
                </a:solidFill>
              </a:rPr>
              <a:t>https://goto.jpl.nasa.gov/orchestration</a:t>
            </a:r>
          </a:p>
        </p:txBody>
      </p:sp>
      <p:sp>
        <p:nvSpPr>
          <p:cNvPr id="15" name="Slide Number Placeholder 5"/>
          <p:cNvSpPr>
            <a:spLocks noGrp="1"/>
          </p:cNvSpPr>
          <p:nvPr>
            <p:ph type="sldNum" sz="quarter" idx="4"/>
          </p:nvPr>
        </p:nvSpPr>
        <p:spPr>
          <a:xfrm>
            <a:off x="9891891" y="6492877"/>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a:solidFill>
                <a:prstClr val="black">
                  <a:tint val="75000"/>
                </a:prstClr>
              </a:solidFill>
            </a:endParaRPr>
          </a:p>
        </p:txBody>
      </p:sp>
      <p:sp>
        <p:nvSpPr>
          <p:cNvPr id="16" name="Title 1"/>
          <p:cNvSpPr>
            <a:spLocks noGrp="1"/>
          </p:cNvSpPr>
          <p:nvPr>
            <p:ph type="ctrTitle" hasCustomPrompt="1"/>
          </p:nvPr>
        </p:nvSpPr>
        <p:spPr>
          <a:xfrm>
            <a:off x="605368" y="454027"/>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093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hangingPunct="0"/>
            <a:fld id="{270A09F0-A977-4F4A-B31E-47E6B162610B}"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hangingPunct="0"/>
            <a:fld id="{55E08A9E-C25D-F742-9742-781DF67FC497}"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xfrm>
            <a:off x="5998811" y="6347598"/>
            <a:ext cx="189365" cy="177759"/>
          </a:xfrm>
          <a:prstGeom prst="rect">
            <a:avLst/>
          </a:prstGeom>
        </p:spPr>
        <p:txBody>
          <a:bodyPr/>
          <a:lstStyle/>
          <a:p>
            <a:pPr hangingPunct="0"/>
            <a:fld id="{86CB4B4D-7CA3-9044-876B-883B54F8677D}" type="slidenum">
              <a:rPr lang="uk-UA" kern="0" smtClean="0">
                <a:solidFill>
                  <a:srgbClr val="FFFFFF">
                    <a:alpha val="40000"/>
                  </a:srgbClr>
                </a:solidFill>
                <a:sym typeface="Calibri"/>
              </a:rPr>
              <a:pPr hangingPunct="0"/>
              <a:t>‹#›</a:t>
            </a:fld>
            <a:endParaRPr lang="uk-UA" kern="0">
              <a:solidFill>
                <a:srgbClr val="FFFFFF">
                  <a:alpha val="40000"/>
                </a:srgbClr>
              </a:solidFill>
              <a:sym typeface="Calibri"/>
            </a:endParaRPr>
          </a:p>
        </p:txBody>
      </p:sp>
    </p:spTree>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add Mission or Project Name</a:t>
            </a:r>
          </a:p>
        </p:txBody>
      </p:sp>
      <p:sp>
        <p:nvSpPr>
          <p:cNvPr id="10" name="Content Placeholder 3"/>
          <p:cNvSpPr>
            <a:spLocks noGrp="1"/>
          </p:cNvSpPr>
          <p:nvPr>
            <p:ph sz="quarter" idx="18" hasCustomPrompt="1"/>
          </p:nvPr>
        </p:nvSpPr>
        <p:spPr>
          <a:xfrm>
            <a:off x="1814286" y="1360715"/>
            <a:ext cx="8926287" cy="3537857"/>
          </a:xfrm>
          <a:prstGeom prst="rect">
            <a:avLst/>
          </a:prstGeom>
        </p:spPr>
        <p:txBody>
          <a:bodyPr vert="horz"/>
          <a:lstStyle>
            <a:lvl1pPr>
              <a:defRPr>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cxnSp>
        <p:nvCxnSpPr>
          <p:cNvPr id="15" name="Straight Connector 14"/>
          <p:cNvCxnSpPr/>
          <p:nvPr userDrawn="1"/>
        </p:nvCxnSpPr>
        <p:spPr>
          <a:xfrm>
            <a:off x="609602" y="5033130"/>
            <a:ext cx="10972799"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quarter" idx="19" hasCustomPrompt="1"/>
          </p:nvPr>
        </p:nvSpPr>
        <p:spPr>
          <a:xfrm>
            <a:off x="1505859"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17" name="Content Placeholder 3"/>
          <p:cNvSpPr>
            <a:spLocks noGrp="1"/>
          </p:cNvSpPr>
          <p:nvPr>
            <p:ph sz="quarter" idx="20" hasCustomPrompt="1"/>
          </p:nvPr>
        </p:nvSpPr>
        <p:spPr>
          <a:xfrm>
            <a:off x="483205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0" name="Content Placeholder 3"/>
          <p:cNvSpPr>
            <a:spLocks noGrp="1"/>
          </p:cNvSpPr>
          <p:nvPr>
            <p:ph sz="quarter" idx="21" hasCustomPrompt="1"/>
          </p:nvPr>
        </p:nvSpPr>
        <p:spPr>
          <a:xfrm>
            <a:off x="815824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pic>
        <p:nvPicPr>
          <p:cNvPr id="25" name="Picture 2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2"/>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3"/>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4"/>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dirty="0"/>
              <a:t>Click to Edit Header</a:t>
            </a:r>
          </a:p>
        </p:txBody>
      </p:sp>
      <p:pic>
        <p:nvPicPr>
          <p:cNvPr id="13" name="Picture 12"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5"/>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6"/>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7"/>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7" name="Picture 16"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1665818" y="2594882"/>
            <a:ext cx="9207801" cy="2603046"/>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0"/>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467638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ext uri="{BB962C8B-B14F-4D97-AF65-F5344CB8AC3E}">
        <p14:creationId xmlns:p14="http://schemas.microsoft.com/office/powerpoint/2010/main" val="396949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3793036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116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fld id="{86CB4B4D-7CA3-9044-876B-883B54F8677D}" type="slidenum">
              <a:t>‹#›</a:t>
            </a:fld>
            <a:endParaRPr/>
          </a:p>
        </p:txBody>
      </p:sp>
    </p:spTree>
    <p:extLst>
      <p:ext uri="{BB962C8B-B14F-4D97-AF65-F5344CB8AC3E}">
        <p14:creationId xmlns:p14="http://schemas.microsoft.com/office/powerpoint/2010/main" val="256053293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fld id="{86CB4B4D-7CA3-9044-876B-883B54F8677D}" type="slidenum">
              <a:t>‹#›</a:t>
            </a:fld>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extLst>
      <p:ext uri="{BB962C8B-B14F-4D97-AF65-F5344CB8AC3E}">
        <p14:creationId xmlns:p14="http://schemas.microsoft.com/office/powerpoint/2010/main" val="19758776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3190299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3978666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4083485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823559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79247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84011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504878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575252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5" name="Picture 4" descr="JPL-logo_Stacked_RedBlack-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12532" y="2740309"/>
            <a:ext cx="3366943" cy="1377386"/>
          </a:xfrm>
          <a:prstGeom prst="rect">
            <a:avLst/>
          </a:prstGeom>
        </p:spPr>
      </p:pic>
    </p:spTree>
    <p:extLst>
      <p:ext uri="{BB962C8B-B14F-4D97-AF65-F5344CB8AC3E}">
        <p14:creationId xmlns:p14="http://schemas.microsoft.com/office/powerpoint/2010/main" val="11317503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sp>
        <p:nvSpPr>
          <p:cNvPr id="9" name="Text Placeholder 4"/>
          <p:cNvSpPr>
            <a:spLocks noGrp="1"/>
          </p:cNvSpPr>
          <p:nvPr>
            <p:ph type="body" sz="quarter" idx="3" hasCustomPrompt="1"/>
          </p:nvPr>
        </p:nvSpPr>
        <p:spPr>
          <a:xfrm>
            <a:off x="1608284" y="2914152"/>
            <a:ext cx="10032295" cy="430183"/>
          </a:xfrm>
          <a:prstGeom prst="rect">
            <a:avLst/>
          </a:prstGeom>
        </p:spPr>
        <p:txBody>
          <a:bodyPr anchor="t"/>
          <a:lstStyle>
            <a:lvl1pPr marL="0" indent="0">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0" name="Text Placeholder 20"/>
          <p:cNvSpPr>
            <a:spLocks noGrp="1"/>
          </p:cNvSpPr>
          <p:nvPr>
            <p:ph type="body" sz="quarter" idx="18" hasCustomPrompt="1"/>
          </p:nvPr>
        </p:nvSpPr>
        <p:spPr>
          <a:xfrm>
            <a:off x="1623108" y="3392823"/>
            <a:ext cx="9998657" cy="354686"/>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2000" baseline="0">
                <a:solidFill>
                  <a:srgbClr val="000000"/>
                </a:solidFill>
                <a:latin typeface="Arial"/>
                <a:cs typeface="Arial"/>
              </a:defRPr>
            </a:lvl1pPr>
          </a:lstStyle>
          <a:p>
            <a:pPr lvl="0"/>
            <a:r>
              <a:rPr lang="en-US" dirty="0"/>
              <a:t>Click to Edit Subtitle</a:t>
            </a:r>
          </a:p>
        </p:txBody>
      </p:sp>
      <p:sp>
        <p:nvSpPr>
          <p:cNvPr id="11" name="Text Placeholder 20"/>
          <p:cNvSpPr>
            <a:spLocks noGrp="1"/>
          </p:cNvSpPr>
          <p:nvPr>
            <p:ph type="body" sz="quarter" idx="19" hasCustomPrompt="1"/>
          </p:nvPr>
        </p:nvSpPr>
        <p:spPr>
          <a:xfrm>
            <a:off x="1623108" y="4043799"/>
            <a:ext cx="9998657" cy="275169"/>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or Author(s)</a:t>
            </a:r>
          </a:p>
        </p:txBody>
      </p:sp>
      <p:sp>
        <p:nvSpPr>
          <p:cNvPr id="12" name="Text Placeholder 20"/>
          <p:cNvSpPr>
            <a:spLocks noGrp="1"/>
          </p:cNvSpPr>
          <p:nvPr>
            <p:ph type="body" sz="quarter" idx="20" hasCustomPrompt="1"/>
          </p:nvPr>
        </p:nvSpPr>
        <p:spPr>
          <a:xfrm>
            <a:off x="1623108" y="4318968"/>
            <a:ext cx="9998657" cy="28071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Directorate, Division or Group Name</a:t>
            </a:r>
          </a:p>
        </p:txBody>
      </p:sp>
      <p:sp>
        <p:nvSpPr>
          <p:cNvPr id="13" name="Text Placeholder 20"/>
          <p:cNvSpPr>
            <a:spLocks noGrp="1"/>
          </p:cNvSpPr>
          <p:nvPr>
            <p:ph type="body" sz="quarter" idx="21" hasCustomPrompt="1"/>
          </p:nvPr>
        </p:nvSpPr>
        <p:spPr>
          <a:xfrm>
            <a:off x="1623108" y="4611773"/>
            <a:ext cx="9998657" cy="306959"/>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Date</a:t>
            </a:r>
          </a:p>
        </p:txBody>
      </p:sp>
      <p:pic>
        <p:nvPicPr>
          <p:cNvPr id="8" name="Picture 7" descr="JPL_StackedLogo_forLightBkg_cmy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43353" y="1840087"/>
            <a:ext cx="2446431" cy="897468"/>
          </a:xfrm>
          <a:prstGeom prst="rect">
            <a:avLst/>
          </a:prstGeom>
        </p:spPr>
      </p:pic>
    </p:spTree>
    <p:extLst>
      <p:ext uri="{BB962C8B-B14F-4D97-AF65-F5344CB8AC3E}">
        <p14:creationId xmlns:p14="http://schemas.microsoft.com/office/powerpoint/2010/main" val="12380141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
            <a:ext cx="12192000" cy="4110181"/>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7" name="Text Placeholder 4"/>
          <p:cNvSpPr>
            <a:spLocks noGrp="1"/>
          </p:cNvSpPr>
          <p:nvPr>
            <p:ph type="body" sz="quarter" idx="3" hasCustomPrompt="1"/>
          </p:nvPr>
        </p:nvSpPr>
        <p:spPr>
          <a:xfrm>
            <a:off x="1739982" y="4353273"/>
            <a:ext cx="10032295" cy="430183"/>
          </a:xfrm>
          <a:prstGeom prst="rect">
            <a:avLst/>
          </a:prstGeom>
        </p:spPr>
        <p:txBody>
          <a:bodyPr anchor="t"/>
          <a:lstStyle>
            <a:lvl1pPr marL="0" indent="0" algn="r">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8" name="Text Placeholder 20"/>
          <p:cNvSpPr>
            <a:spLocks noGrp="1"/>
          </p:cNvSpPr>
          <p:nvPr>
            <p:ph type="body" sz="quarter" idx="18" hasCustomPrompt="1"/>
          </p:nvPr>
        </p:nvSpPr>
        <p:spPr>
          <a:xfrm>
            <a:off x="1754805" y="4831944"/>
            <a:ext cx="9998657" cy="354686"/>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2000" baseline="0">
                <a:solidFill>
                  <a:srgbClr val="000000"/>
                </a:solidFill>
                <a:latin typeface="Arial"/>
                <a:cs typeface="Arial"/>
              </a:defRPr>
            </a:lvl1pPr>
          </a:lstStyle>
          <a:p>
            <a:pPr lvl="0"/>
            <a:r>
              <a:rPr lang="en-US" dirty="0"/>
              <a:t>Click to Edit Subtitle</a:t>
            </a:r>
          </a:p>
        </p:txBody>
      </p:sp>
      <p:sp>
        <p:nvSpPr>
          <p:cNvPr id="9" name="Text Placeholder 20"/>
          <p:cNvSpPr>
            <a:spLocks noGrp="1"/>
          </p:cNvSpPr>
          <p:nvPr>
            <p:ph type="body" sz="quarter" idx="19" hasCustomPrompt="1"/>
          </p:nvPr>
        </p:nvSpPr>
        <p:spPr>
          <a:xfrm>
            <a:off x="1754805" y="5482920"/>
            <a:ext cx="9998657" cy="275169"/>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or Author(s)</a:t>
            </a:r>
          </a:p>
        </p:txBody>
      </p:sp>
      <p:sp>
        <p:nvSpPr>
          <p:cNvPr id="10" name="Text Placeholder 20"/>
          <p:cNvSpPr>
            <a:spLocks noGrp="1"/>
          </p:cNvSpPr>
          <p:nvPr>
            <p:ph type="body" sz="quarter" idx="20" hasCustomPrompt="1"/>
          </p:nvPr>
        </p:nvSpPr>
        <p:spPr>
          <a:xfrm>
            <a:off x="1754805" y="5758089"/>
            <a:ext cx="9998657" cy="280710"/>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Directorate, Division or Group Name</a:t>
            </a:r>
          </a:p>
        </p:txBody>
      </p:sp>
      <p:sp>
        <p:nvSpPr>
          <p:cNvPr id="11" name="Text Placeholder 20"/>
          <p:cNvSpPr>
            <a:spLocks noGrp="1"/>
          </p:cNvSpPr>
          <p:nvPr>
            <p:ph type="body" sz="quarter" idx="21" hasCustomPrompt="1"/>
          </p:nvPr>
        </p:nvSpPr>
        <p:spPr>
          <a:xfrm>
            <a:off x="1754805" y="6050894"/>
            <a:ext cx="9998657" cy="306959"/>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Date</a:t>
            </a:r>
          </a:p>
        </p:txBody>
      </p:sp>
      <p:pic>
        <p:nvPicPr>
          <p:cNvPr id="12" name="Picture 11" descr="JPL_StackedLogo_forLightBkg_cmy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1187" y="5432375"/>
            <a:ext cx="2446431" cy="897468"/>
          </a:xfrm>
          <a:prstGeom prst="rect">
            <a:avLst/>
          </a:prstGeom>
        </p:spPr>
      </p:pic>
    </p:spTree>
    <p:extLst>
      <p:ext uri="{BB962C8B-B14F-4D97-AF65-F5344CB8AC3E}">
        <p14:creationId xmlns:p14="http://schemas.microsoft.com/office/powerpoint/2010/main" val="41633977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descr="JPL_StackedLogo_forLightBkg_cmy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55571" y="2832301"/>
            <a:ext cx="3158503" cy="1158690"/>
          </a:xfrm>
          <a:prstGeom prst="rect">
            <a:avLst/>
          </a:prstGeom>
        </p:spPr>
      </p:pic>
    </p:spTree>
    <p:extLst>
      <p:ext uri="{BB962C8B-B14F-4D97-AF65-F5344CB8AC3E}">
        <p14:creationId xmlns:p14="http://schemas.microsoft.com/office/powerpoint/2010/main" val="3940228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ext uri="{BB962C8B-B14F-4D97-AF65-F5344CB8AC3E}">
        <p14:creationId xmlns:p14="http://schemas.microsoft.com/office/powerpoint/2010/main" val="15661236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906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18 Febuary 2016</a:t>
            </a:r>
            <a:endParaRPr lang="en-US" dirty="0"/>
          </a:p>
        </p:txBody>
      </p:sp>
      <p:sp>
        <p:nvSpPr>
          <p:cNvPr id="14"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AFCEA</a:t>
            </a:r>
            <a:endParaRPr lang="en-US" dirty="0"/>
          </a:p>
        </p:txBody>
      </p:sp>
      <p:sp>
        <p:nvSpPr>
          <p:cNvPr id="15"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pPr/>
              <a:t>‹#›</a:t>
            </a:fld>
            <a:endParaRPr lang="en-US" dirty="0"/>
          </a:p>
        </p:txBody>
      </p:sp>
    </p:spTree>
    <p:extLst>
      <p:ext uri="{BB962C8B-B14F-4D97-AF65-F5344CB8AC3E}">
        <p14:creationId xmlns:p14="http://schemas.microsoft.com/office/powerpoint/2010/main" val="970029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er/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18 Febuary 2016</a:t>
            </a:r>
            <a:endParaRPr lang="en-US" dirty="0"/>
          </a:p>
        </p:txBody>
      </p:sp>
      <p:sp>
        <p:nvSpPr>
          <p:cNvPr id="14"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AFCEA</a:t>
            </a:r>
            <a:endParaRPr lang="en-US" dirty="0"/>
          </a:p>
        </p:txBody>
      </p:sp>
      <p:sp>
        <p:nvSpPr>
          <p:cNvPr id="15"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pPr/>
              <a:t>‹#›</a:t>
            </a:fld>
            <a:endParaRPr lang="en-US" dirty="0"/>
          </a:p>
        </p:txBody>
      </p:sp>
      <p:sp>
        <p:nvSpPr>
          <p:cNvPr id="13" name="Text Placeholder 13"/>
          <p:cNvSpPr>
            <a:spLocks noGrp="1"/>
          </p:cNvSpPr>
          <p:nvPr>
            <p:ph type="body" sz="quarter" idx="14"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dirty="0"/>
              <a:t>Click to Edit Header</a:t>
            </a:r>
          </a:p>
        </p:txBody>
      </p:sp>
    </p:spTree>
    <p:extLst>
      <p:ext uri="{BB962C8B-B14F-4D97-AF65-F5344CB8AC3E}">
        <p14:creationId xmlns:p14="http://schemas.microsoft.com/office/powerpoint/2010/main" val="143095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18 Febuary 2016</a:t>
            </a:r>
            <a:endParaRPr lang="en-US" dirty="0"/>
          </a:p>
        </p:txBody>
      </p:sp>
      <p:sp>
        <p:nvSpPr>
          <p:cNvPr id="11"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AFCEA</a:t>
            </a:r>
            <a:endParaRPr lang="en-US" dirty="0"/>
          </a:p>
        </p:txBody>
      </p:sp>
      <p:sp>
        <p:nvSpPr>
          <p:cNvPr id="12"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pPr/>
              <a:t>‹#›</a:t>
            </a:fld>
            <a:endParaRPr lang="en-US" dirty="0"/>
          </a:p>
        </p:txBody>
      </p:sp>
      <p:sp>
        <p:nvSpPr>
          <p:cNvPr id="15" name="Text Placeholder 13"/>
          <p:cNvSpPr>
            <a:spLocks noGrp="1"/>
          </p:cNvSpPr>
          <p:nvPr>
            <p:ph type="body" sz="quarter" idx="16"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p:nvPr>
        </p:nvSpPr>
        <p:spPr>
          <a:xfrm>
            <a:off x="609600" y="1476964"/>
            <a:ext cx="10998200" cy="4815887"/>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42361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Bulleted Lis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18 Febuary 2016</a:t>
            </a:r>
            <a:endParaRPr lang="en-US" dirty="0"/>
          </a:p>
        </p:txBody>
      </p:sp>
      <p:sp>
        <p:nvSpPr>
          <p:cNvPr id="16"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AFCEA</a:t>
            </a:r>
            <a:endParaRPr lang="en-US" dirty="0"/>
          </a:p>
        </p:txBody>
      </p:sp>
      <p:sp>
        <p:nvSpPr>
          <p:cNvPr id="21"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pPr/>
              <a:t>‹#›</a:t>
            </a:fld>
            <a:endParaRPr lang="en-US" dirty="0"/>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p:nvPr>
        </p:nvSpPr>
        <p:spPr>
          <a:xfrm>
            <a:off x="6237816" y="1476964"/>
            <a:ext cx="5344584" cy="4815887"/>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20"/>
          </p:nvPr>
        </p:nvSpPr>
        <p:spPr>
          <a:xfrm>
            <a:off x="605368" y="1476376"/>
            <a:ext cx="5365201" cy="481647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8252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18 Febuary 2016</a:t>
            </a:r>
            <a:endParaRPr lang="en-US" dirty="0"/>
          </a:p>
        </p:txBody>
      </p:sp>
      <p:sp>
        <p:nvSpPr>
          <p:cNvPr id="16"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AFCEA</a:t>
            </a:r>
            <a:endParaRPr lang="en-US" dirty="0"/>
          </a:p>
        </p:txBody>
      </p:sp>
      <p:sp>
        <p:nvSpPr>
          <p:cNvPr id="21"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pPr/>
              <a:t>‹#›</a:t>
            </a:fld>
            <a:endParaRPr lang="en-US" dirty="0"/>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4" name="Picture Placeholder 7"/>
          <p:cNvSpPr>
            <a:spLocks noGrp="1"/>
          </p:cNvSpPr>
          <p:nvPr>
            <p:ph type="pic" sz="quarter" idx="13"/>
          </p:nvPr>
        </p:nvSpPr>
        <p:spPr>
          <a:xfrm>
            <a:off x="0" y="1476375"/>
            <a:ext cx="12192000" cy="481647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Tree>
    <p:extLst>
      <p:ext uri="{BB962C8B-B14F-4D97-AF65-F5344CB8AC3E}">
        <p14:creationId xmlns:p14="http://schemas.microsoft.com/office/powerpoint/2010/main" val="31237358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352052"/>
            <a:ext cx="10160000" cy="715962"/>
          </a:xfrm>
          <a:prstGeom prst="rect">
            <a:avLst/>
          </a:prstGeom>
        </p:spPr>
        <p:txBody>
          <a:bodyPr/>
          <a:lstStyle/>
          <a:p>
            <a:r>
              <a:rPr lang="en-US"/>
              <a:t>Click to edit Master title style</a:t>
            </a:r>
          </a:p>
        </p:txBody>
      </p:sp>
      <p:sp>
        <p:nvSpPr>
          <p:cNvPr id="8" name="Text Placeholder 7"/>
          <p:cNvSpPr>
            <a:spLocks noGrp="1"/>
          </p:cNvSpPr>
          <p:nvPr>
            <p:ph type="body" sz="quarter" idx="13"/>
          </p:nvPr>
        </p:nvSpPr>
        <p:spPr>
          <a:xfrm>
            <a:off x="1131067" y="1311276"/>
            <a:ext cx="10767151" cy="46708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6929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1" y="347663"/>
            <a:ext cx="7880349" cy="7048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r>
              <a:rPr lang="en-US" altLang="en-US">
                <a:solidFill>
                  <a:prstClr val="black"/>
                </a:solidFill>
                <a:latin typeface="Arial"/>
              </a:rPr>
              <a:t>18 Febuary 2016</a:t>
            </a: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Calibri" pitchFamily="34" charset="0"/>
                <a:ea typeface="+mn-ea"/>
                <a:cs typeface="Arial" pitchFamily="34" charset="0"/>
              </a:defRPr>
            </a:lvl1pPr>
          </a:lstStyle>
          <a:p>
            <a:pPr>
              <a:defRPr/>
            </a:pPr>
            <a:r>
              <a:rPr lang="en-US">
                <a:solidFill>
                  <a:prstClr val="black"/>
                </a:solidFill>
              </a:rPr>
              <a:t>AFCEA</a:t>
            </a:r>
          </a:p>
        </p:txBody>
      </p:sp>
      <p:sp>
        <p:nvSpPr>
          <p:cNvPr id="5"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E8919CE-62B1-415D-86B1-ED5D5BD46C89}" type="slidenum">
              <a:rPr lang="en-US" altLang="en-US">
                <a:solidFill>
                  <a:prstClr val="black"/>
                </a:solidFill>
                <a:latin typeface="Arial"/>
              </a:rPr>
              <a:pPr>
                <a:defRPr/>
              </a:pPr>
              <a:t>‹#›</a:t>
            </a:fld>
            <a:endParaRPr lang="en-US" altLang="en-US">
              <a:solidFill>
                <a:prstClr val="black"/>
              </a:solidFill>
              <a:latin typeface="Arial"/>
            </a:endParaRPr>
          </a:p>
        </p:txBody>
      </p:sp>
    </p:spTree>
    <p:extLst>
      <p:ext uri="{BB962C8B-B14F-4D97-AF65-F5344CB8AC3E}">
        <p14:creationId xmlns:p14="http://schemas.microsoft.com/office/powerpoint/2010/main" val="2454937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492876"/>
            <a:ext cx="1803400" cy="365125"/>
          </a:xfrm>
          <a:prstGeom prst="rect">
            <a:avLst/>
          </a:prstGeom>
        </p:spPr>
        <p:txBody>
          <a:bodyPr/>
          <a:lstStyle/>
          <a:p>
            <a:r>
              <a:rPr lang="en-US">
                <a:solidFill>
                  <a:prstClr val="black">
                    <a:tint val="75000"/>
                  </a:prstClr>
                </a:solidFill>
                <a:latin typeface="Calibri"/>
              </a:rPr>
              <a:t>18 Febuary 2016</a:t>
            </a:r>
          </a:p>
        </p:txBody>
      </p:sp>
      <p:sp>
        <p:nvSpPr>
          <p:cNvPr id="5" name="Footer Placeholder 4"/>
          <p:cNvSpPr>
            <a:spLocks noGrp="1"/>
          </p:cNvSpPr>
          <p:nvPr>
            <p:ph type="ftr" sz="quarter" idx="11"/>
          </p:nvPr>
        </p:nvSpPr>
        <p:spPr>
          <a:xfrm>
            <a:off x="2511778" y="6492876"/>
            <a:ext cx="7281333" cy="365125"/>
          </a:xfrm>
          <a:prstGeom prst="rect">
            <a:avLst/>
          </a:prstGeom>
        </p:spPr>
        <p:txBody>
          <a:bodyPr/>
          <a:lstStyle/>
          <a:p>
            <a:r>
              <a:rPr lang="en-US">
                <a:solidFill>
                  <a:prstClr val="black">
                    <a:tint val="75000"/>
                  </a:prstClr>
                </a:solidFill>
                <a:latin typeface="Calibri"/>
              </a:rPr>
              <a:t>AFCEA</a:t>
            </a:r>
          </a:p>
        </p:txBody>
      </p:sp>
      <p:sp>
        <p:nvSpPr>
          <p:cNvPr id="6" name="Slide Number Placeholder 5"/>
          <p:cNvSpPr>
            <a:spLocks noGrp="1"/>
          </p:cNvSpPr>
          <p:nvPr>
            <p:ph type="sldNum" sz="quarter" idx="12"/>
          </p:nvPr>
        </p:nvSpPr>
        <p:spPr>
          <a:xfrm>
            <a:off x="9891890" y="6492876"/>
            <a:ext cx="1690511" cy="365125"/>
          </a:xfrm>
          <a:prstGeom prst="rect">
            <a:avLst/>
          </a:prstGeom>
        </p:spPr>
        <p:txBody>
          <a:bodyPr/>
          <a:lstStyle/>
          <a:p>
            <a:fld id="{CF050026-9CE5-534D-88F8-E0CA02E8D59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13591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icture with Header">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1430867"/>
            <a:ext cx="12192000" cy="5427133"/>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11" name="Text Placeholder 13"/>
          <p:cNvSpPr>
            <a:spLocks noGrp="1"/>
          </p:cNvSpPr>
          <p:nvPr>
            <p:ph type="body" sz="quarter" idx="14" hasCustomPrompt="1"/>
          </p:nvPr>
        </p:nvSpPr>
        <p:spPr>
          <a:xfrm>
            <a:off x="632180" y="987778"/>
            <a:ext cx="10974917" cy="327905"/>
          </a:xfrm>
          <a:prstGeom prst="rect">
            <a:avLst/>
          </a:prstGeom>
        </p:spPr>
        <p:txBody>
          <a:bodyPr vert="horz"/>
          <a:lstStyle>
            <a:lvl1pPr marL="0" indent="0">
              <a:buFontTx/>
              <a:buNone/>
              <a:defRPr sz="2000" baseline="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5"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latin typeface="Arial"/>
                <a:cs typeface="Arial"/>
              </a:defRPr>
            </a:lvl1pPr>
          </a:lstStyle>
          <a:p>
            <a:r>
              <a:rPr lang="en-US" dirty="0"/>
              <a:t>Click to Edit Header</a:t>
            </a:r>
          </a:p>
        </p:txBody>
      </p:sp>
    </p:spTree>
    <p:extLst>
      <p:ext uri="{BB962C8B-B14F-4D97-AF65-F5344CB8AC3E}">
        <p14:creationId xmlns:p14="http://schemas.microsoft.com/office/powerpoint/2010/main" val="9162502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dirty="0"/>
              <a:t>Click to Edit Header</a:t>
            </a:r>
          </a:p>
        </p:txBody>
      </p:sp>
      <p:sp>
        <p:nvSpPr>
          <p:cNvPr id="2" name="Date Placeholder 1"/>
          <p:cNvSpPr>
            <a:spLocks noGrp="1"/>
          </p:cNvSpPr>
          <p:nvPr>
            <p:ph type="dt" sz="half" idx="10"/>
          </p:nvPr>
        </p:nvSpPr>
        <p:spPr>
          <a:xfrm>
            <a:off x="117988" y="6492876"/>
            <a:ext cx="2326763" cy="365125"/>
          </a:xfrm>
          <a:prstGeom prst="rect">
            <a:avLst/>
          </a:prstGeom>
        </p:spPr>
        <p:txBody>
          <a:bodyPr/>
          <a:lstStyle>
            <a:lvl1pPr>
              <a:defRPr sz="1400" baseline="0"/>
            </a:lvl1pPr>
          </a:lstStyle>
          <a:p>
            <a:r>
              <a:rPr lang="en-US"/>
              <a:t>18 Febuary 2016</a:t>
            </a:r>
            <a:endParaRPr lang="en-US" dirty="0"/>
          </a:p>
        </p:txBody>
      </p:sp>
      <p:sp>
        <p:nvSpPr>
          <p:cNvPr id="3" name="Footer Placeholder 2"/>
          <p:cNvSpPr>
            <a:spLocks noGrp="1"/>
          </p:cNvSpPr>
          <p:nvPr>
            <p:ph type="ftr" sz="quarter" idx="11"/>
          </p:nvPr>
        </p:nvSpPr>
        <p:spPr>
          <a:xfrm>
            <a:off x="2444751" y="6492876"/>
            <a:ext cx="7302500" cy="365125"/>
          </a:xfrm>
          <a:prstGeom prst="rect">
            <a:avLst/>
          </a:prstGeom>
        </p:spPr>
        <p:txBody>
          <a:bodyPr/>
          <a:lstStyle/>
          <a:p>
            <a:r>
              <a:rPr lang="en-US"/>
              <a:t>AFCEA</a:t>
            </a:r>
            <a:endParaRPr lang="en-US" dirty="0"/>
          </a:p>
        </p:txBody>
      </p:sp>
      <p:sp>
        <p:nvSpPr>
          <p:cNvPr id="4" name="Slide Number Placeholder 3"/>
          <p:cNvSpPr>
            <a:spLocks noGrp="1"/>
          </p:cNvSpPr>
          <p:nvPr>
            <p:ph type="sldNum" sz="quarter" idx="12"/>
          </p:nvPr>
        </p:nvSpPr>
        <p:spPr>
          <a:xfrm>
            <a:off x="9757833" y="6492876"/>
            <a:ext cx="1426356" cy="365125"/>
          </a:xfrm>
          <a:prstGeom prst="rect">
            <a:avLst/>
          </a:prstGeom>
        </p:spPr>
        <p:txBody>
          <a:bodyPr/>
          <a:lstStyle/>
          <a:p>
            <a:fld id="{F1E51A9F-9D40-144B-9666-6B30B75E8C1B}" type="slidenum">
              <a:rPr lang="en-US" smtClean="0"/>
              <a:pPr/>
              <a:t>‹#›</a:t>
            </a:fld>
            <a:endParaRPr lang="en-US" dirty="0"/>
          </a:p>
        </p:txBody>
      </p:sp>
    </p:spTree>
    <p:extLst>
      <p:ext uri="{BB962C8B-B14F-4D97-AF65-F5344CB8AC3E}">
        <p14:creationId xmlns:p14="http://schemas.microsoft.com/office/powerpoint/2010/main" val="15649565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Header/Black Strip">
    <p:spTree>
      <p:nvGrpSpPr>
        <p:cNvPr id="1" name=""/>
        <p:cNvGrpSpPr/>
        <p:nvPr/>
      </p:nvGrpSpPr>
      <p:grpSpPr>
        <a:xfrm>
          <a:off x="0" y="0"/>
          <a:ext cx="0" cy="0"/>
          <a:chOff x="0" y="0"/>
          <a:chExt cx="0" cy="0"/>
        </a:xfrm>
      </p:grpSpPr>
      <p:sp>
        <p:nvSpPr>
          <p:cNvPr id="17" name="Rectangle 16"/>
          <p:cNvSpPr/>
          <p:nvPr userDrawn="1"/>
        </p:nvSpPr>
        <p:spPr>
          <a:xfrm>
            <a:off x="0" y="1548213"/>
            <a:ext cx="12192000" cy="47446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1"/>
          <p:cNvSpPr>
            <a:spLocks noGrp="1"/>
          </p:cNvSpPr>
          <p:nvPr>
            <p:ph type="ctrTitle" hasCustomPrompt="1"/>
          </p:nvPr>
        </p:nvSpPr>
        <p:spPr>
          <a:xfrm>
            <a:off x="427978" y="325013"/>
            <a:ext cx="11457615" cy="627149"/>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0"/>
          </p:nvPr>
        </p:nvSpPr>
        <p:spPr>
          <a:xfrm>
            <a:off x="455064" y="6397011"/>
            <a:ext cx="2844800" cy="366183"/>
          </a:xfrm>
          <a:prstGeom prst="rect">
            <a:avLst/>
          </a:prstGeom>
        </p:spPr>
        <p:txBody>
          <a:bodyPr/>
          <a:lstStyle/>
          <a:p>
            <a:r>
              <a:rPr lang="en-US"/>
              <a:t>18 Febuary 2016</a:t>
            </a:r>
          </a:p>
        </p:txBody>
      </p:sp>
      <p:sp>
        <p:nvSpPr>
          <p:cNvPr id="3" name="Footer Placeholder 2"/>
          <p:cNvSpPr>
            <a:spLocks noGrp="1"/>
          </p:cNvSpPr>
          <p:nvPr>
            <p:ph type="ftr" sz="quarter" idx="11"/>
          </p:nvPr>
        </p:nvSpPr>
        <p:spPr>
          <a:xfrm>
            <a:off x="4165600" y="6397011"/>
            <a:ext cx="3860800" cy="366183"/>
          </a:xfrm>
          <a:prstGeom prst="rect">
            <a:avLst/>
          </a:prstGeom>
        </p:spPr>
        <p:txBody>
          <a:bodyPr/>
          <a:lstStyle/>
          <a:p>
            <a:r>
              <a:rPr lang="en-US"/>
              <a:t>AFCEA</a:t>
            </a:r>
          </a:p>
        </p:txBody>
      </p:sp>
      <p:sp>
        <p:nvSpPr>
          <p:cNvPr id="4" name="Slide Number Placeholder 3"/>
          <p:cNvSpPr>
            <a:spLocks noGrp="1"/>
          </p:cNvSpPr>
          <p:nvPr>
            <p:ph type="sldNum" sz="quarter" idx="12"/>
          </p:nvPr>
        </p:nvSpPr>
        <p:spPr>
          <a:xfrm>
            <a:off x="8737600" y="6397011"/>
            <a:ext cx="2738512" cy="366183"/>
          </a:xfrm>
          <a:prstGeom prst="rect">
            <a:avLst/>
          </a:prstGeom>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296786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4.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C254BB-6854-4893-B510-576D1548A736}" type="datetimeFigureOut">
              <a:rPr lang="en-US" smtClean="0">
                <a:solidFill>
                  <a:prstClr val="black">
                    <a:tint val="75000"/>
                  </a:prstClr>
                </a:solidFill>
                <a:sym typeface="Calibri"/>
              </a:rPr>
              <a:pPr/>
              <a:t>11/6/2018</a:t>
            </a:fld>
            <a:endParaRPr lang="en-US">
              <a:solidFill>
                <a:prstClr val="black">
                  <a:tint val="75000"/>
                </a:prstClr>
              </a:solidFill>
              <a:sym typeface="Calibri"/>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sym typeface="Calibri"/>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C60DB-334C-454E-B210-77B0864F575E}" type="slidenum">
              <a:rPr lang="en-US" smtClean="0">
                <a:solidFill>
                  <a:prstClr val="black">
                    <a:tint val="75000"/>
                  </a:prstClr>
                </a:solidFill>
                <a:sym typeface="Calibri"/>
              </a:rPr>
              <a:pPr/>
              <a:t>‹#›</a:t>
            </a:fld>
            <a:endParaRPr lang="en-US">
              <a:solidFill>
                <a:prstClr val="black">
                  <a:tint val="75000"/>
                </a:prstClr>
              </a:solidFill>
              <a:sym typeface="Calibri"/>
            </a:endParaRPr>
          </a:p>
        </p:txBody>
      </p:sp>
    </p:spTree>
    <p:extLst>
      <p:ext uri="{BB962C8B-B14F-4D97-AF65-F5344CB8AC3E}">
        <p14:creationId xmlns:p14="http://schemas.microsoft.com/office/powerpoint/2010/main" val="205813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181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4127" r:id="rId15"/>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23958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444751" y="6492876"/>
            <a:ext cx="73025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pPr defTabSz="457200"/>
            <a:endParaRPr lang="en-US" dirty="0">
              <a:solidFill>
                <a:srgbClr val="000000">
                  <a:lumMod val="50000"/>
                  <a:lumOff val="50000"/>
                </a:srgbClr>
              </a:solidFill>
            </a:endParaRPr>
          </a:p>
        </p:txBody>
      </p:sp>
      <p:sp>
        <p:nvSpPr>
          <p:cNvPr id="3" name="Date Placeholder 2"/>
          <p:cNvSpPr>
            <a:spLocks noGrp="1"/>
          </p:cNvSpPr>
          <p:nvPr>
            <p:ph type="dt" sz="half" idx="2"/>
          </p:nvPr>
        </p:nvSpPr>
        <p:spPr>
          <a:xfrm>
            <a:off x="609599" y="6492876"/>
            <a:ext cx="1835151"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pPr defTabSz="457200"/>
            <a:endParaRPr lang="en-US">
              <a:solidFill>
                <a:srgbClr val="000000">
                  <a:lumMod val="50000"/>
                  <a:lumOff val="50000"/>
                </a:srgbClr>
              </a:solidFill>
            </a:endParaRPr>
          </a:p>
        </p:txBody>
      </p:sp>
      <p:sp>
        <p:nvSpPr>
          <p:cNvPr id="4" name="Slide Number Placeholder 3"/>
          <p:cNvSpPr>
            <a:spLocks noGrp="1"/>
          </p:cNvSpPr>
          <p:nvPr>
            <p:ph type="sldNum" sz="quarter" idx="4"/>
          </p:nvPr>
        </p:nvSpPr>
        <p:spPr>
          <a:xfrm>
            <a:off x="9757833" y="6492876"/>
            <a:ext cx="1426356"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116222329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438895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8" r:id="rId15"/>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015328"/>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jpeg"/><Relationship Id="rId12" Type="http://schemas.openxmlformats.org/officeDocument/2006/relationships/image" Target="../media/image13.tiff"/><Relationship Id="rId2" Type="http://schemas.openxmlformats.org/officeDocument/2006/relationships/slideLayout" Target="../slideLayouts/slideLayout89.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1001" y="0"/>
            <a:ext cx="8875059" cy="6858000"/>
          </a:xfrm>
          <a:prstGeom prst="rect">
            <a:avLst/>
          </a:prstGeom>
        </p:spPr>
      </p:pic>
      <p:sp>
        <p:nvSpPr>
          <p:cNvPr id="3" name="Shape 711">
            <a:extLst>
              <a:ext uri="{FF2B5EF4-FFF2-40B4-BE49-F238E27FC236}">
                <a16:creationId xmlns:a16="http://schemas.microsoft.com/office/drawing/2014/main" id="{F6A7C74E-D212-3A46-B415-5C3FDBE18DE0}"/>
              </a:ext>
            </a:extLst>
          </p:cNvPr>
          <p:cNvSpPr/>
          <p:nvPr/>
        </p:nvSpPr>
        <p:spPr>
          <a:xfrm>
            <a:off x="659510" y="349012"/>
            <a:ext cx="1982981" cy="2380139"/>
          </a:xfrm>
          <a:prstGeom prst="rect">
            <a:avLst/>
          </a:prstGeom>
          <a:ln w="12700">
            <a:solidFill>
              <a:schemeClr val="bg1"/>
            </a:solidFill>
            <a:miter lim="400000"/>
          </a:ln>
          <a:extLst>
            <a:ext uri="{C572A759-6A51-4108-AA02-DFA0A04FC94B}">
              <ma14:wrappingTextBoxFlag xmlns="" xmlns:ma14="http://schemas.microsoft.com/office/mac/drawingml/2011/main" val="1"/>
            </a:ext>
          </a:extLst>
        </p:spPr>
        <p:txBody>
          <a:bodyPr wrap="square" tIns="45720" bIns="45720">
            <a:spAutoFit/>
          </a:bodyPr>
          <a:lstStyle>
            <a:lvl1pPr>
              <a:lnSpc>
                <a:spcPct val="90000"/>
              </a:lnSpc>
              <a:defRPr sz="5300" b="1" spc="-158">
                <a:solidFill>
                  <a:srgbClr val="FFFFFF"/>
                </a:solidFill>
                <a:latin typeface="+mn-lt"/>
                <a:ea typeface="+mn-ea"/>
                <a:cs typeface="+mn-cs"/>
                <a:sym typeface="Helvetica"/>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1" i="0" u="none" strike="noStrike" kern="1200" cap="none" spc="-158" normalizeH="0" baseline="0" noProof="0" dirty="0">
                <a:ln>
                  <a:noFill/>
                </a:ln>
                <a:solidFill>
                  <a:srgbClr val="FFFFFF"/>
                </a:solidFill>
                <a:effectLst/>
                <a:uLnTx/>
                <a:uFillTx/>
                <a:latin typeface="Helvetica Light"/>
                <a:sym typeface="Helvetica"/>
              </a:rPr>
              <a:t>Psyche – the gem of the solar system</a:t>
            </a:r>
            <a:endParaRPr kumimoji="0" sz="3300" b="1" i="0" u="none" strike="noStrike" kern="1200" cap="none" spc="-158" normalizeH="0" baseline="0" noProof="0" dirty="0">
              <a:ln>
                <a:noFill/>
              </a:ln>
              <a:solidFill>
                <a:srgbClr val="FFFFFF"/>
              </a:solidFill>
              <a:effectLst/>
              <a:uLnTx/>
              <a:uFillTx/>
              <a:latin typeface="Helvetica Light"/>
              <a:sym typeface="Helvetica"/>
            </a:endParaRPr>
          </a:p>
        </p:txBody>
      </p:sp>
    </p:spTree>
    <p:extLst>
      <p:ext uri="{BB962C8B-B14F-4D97-AF65-F5344CB8AC3E}">
        <p14:creationId xmlns:p14="http://schemas.microsoft.com/office/powerpoint/2010/main" val="319591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503438" y="3525443"/>
            <a:ext cx="1226414" cy="1099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Arial"/>
            </a:endParaRPr>
          </a:p>
        </p:txBody>
      </p:sp>
      <p:sp>
        <p:nvSpPr>
          <p:cNvPr id="6" name="Title 5"/>
          <p:cNvSpPr>
            <a:spLocks noGrp="1"/>
          </p:cNvSpPr>
          <p:nvPr>
            <p:ph type="ctrTitle"/>
          </p:nvPr>
        </p:nvSpPr>
        <p:spPr>
          <a:xfrm>
            <a:off x="2351099" y="458171"/>
            <a:ext cx="10977032" cy="436031"/>
          </a:xfrm>
        </p:spPr>
        <p:txBody>
          <a:bodyPr/>
          <a:lstStyle/>
          <a:p>
            <a:r>
              <a:rPr lang="en-US" dirty="0"/>
              <a:t>Upcoming Launches</a:t>
            </a:r>
          </a:p>
        </p:txBody>
      </p:sp>
      <p:grpSp>
        <p:nvGrpSpPr>
          <p:cNvPr id="7" name="Group 6"/>
          <p:cNvGrpSpPr/>
          <p:nvPr/>
        </p:nvGrpSpPr>
        <p:grpSpPr>
          <a:xfrm>
            <a:off x="1555621" y="1283234"/>
            <a:ext cx="2069372" cy="2168578"/>
            <a:chOff x="7776727" y="-962725"/>
            <a:chExt cx="2620141" cy="3340480"/>
          </a:xfrm>
        </p:grpSpPr>
        <p:graphicFrame>
          <p:nvGraphicFramePr>
            <p:cNvPr id="21" name="Object 3"/>
            <p:cNvGraphicFramePr>
              <a:graphicFrameLocks noChangeAspect="1"/>
            </p:cNvGraphicFramePr>
            <p:nvPr>
              <p:extLst/>
            </p:nvPr>
          </p:nvGraphicFramePr>
          <p:xfrm>
            <a:off x="7776727" y="-962725"/>
            <a:ext cx="2620141" cy="2662877"/>
          </p:xfrm>
          <a:graphic>
            <a:graphicData uri="http://schemas.openxmlformats.org/presentationml/2006/ole">
              <mc:AlternateContent xmlns:mc="http://schemas.openxmlformats.org/markup-compatibility/2006">
                <mc:Choice xmlns:v="urn:schemas-microsoft-com:vml" Requires="v">
                  <p:oleObj spid="_x0000_s2126" name="Image" r:id="rId4" imgW="357127" imgH="312478" progId="Photoshop.Image.7">
                    <p:embed/>
                  </p:oleObj>
                </mc:Choice>
                <mc:Fallback>
                  <p:oleObj name="Image" r:id="rId4" imgW="357127" imgH="312478" progId="Photoshop.Image.7">
                    <p:embed/>
                    <p:pic>
                      <p:nvPicPr>
                        <p:cNvPr id="2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6727" y="-962725"/>
                          <a:ext cx="2620141" cy="2662877"/>
                        </a:xfrm>
                        <a:prstGeom prst="rect">
                          <a:avLst/>
                        </a:prstGeom>
                        <a:noFill/>
                        <a:ln w="12700" cmpd="sng">
                          <a:solidFill>
                            <a:schemeClr val="bg1"/>
                          </a:solidFill>
                        </a:ln>
                        <a:effectLst/>
                        <a:extLst/>
                      </p:spPr>
                    </p:pic>
                  </p:oleObj>
                </mc:Fallback>
              </mc:AlternateContent>
            </a:graphicData>
          </a:graphic>
        </p:graphicFrame>
        <p:sp>
          <p:nvSpPr>
            <p:cNvPr id="37" name="TextBox 36"/>
            <p:cNvSpPr txBox="1"/>
            <p:nvPr/>
          </p:nvSpPr>
          <p:spPr>
            <a:xfrm>
              <a:off x="8107165" y="1714016"/>
              <a:ext cx="2208029" cy="663739"/>
            </a:xfrm>
            <a:prstGeom prst="rect">
              <a:avLst/>
            </a:prstGeom>
            <a:noFill/>
          </p:spPr>
          <p:txBody>
            <a:bodyPr wrap="square" rtlCol="0">
              <a:spAutoFit/>
            </a:bodyPr>
            <a:lstStyle/>
            <a:p>
              <a:pPr algn="ctr" defTabSz="727472" eaLnBrk="0" hangingPunct="0"/>
              <a:r>
                <a:rPr lang="en-US" sz="1100" dirty="0">
                  <a:solidFill>
                    <a:srgbClr val="000000"/>
                  </a:solidFill>
                  <a:latin typeface="Arial"/>
                  <a:ea typeface="ＭＳ Ｐゴシック" charset="0"/>
                  <a:cs typeface="Arial"/>
                </a:rPr>
                <a:t>COSMIC-2</a:t>
              </a:r>
            </a:p>
            <a:p>
              <a:pPr algn="ctr" defTabSz="727472" eaLnBrk="0" hangingPunct="0"/>
              <a:r>
                <a:rPr lang="en-US" sz="1100" dirty="0">
                  <a:solidFill>
                    <a:srgbClr val="000000"/>
                  </a:solidFill>
                  <a:latin typeface="Arial"/>
                  <a:ea typeface="ＭＳ Ｐゴシック" charset="0"/>
                  <a:cs typeface="Arial"/>
                </a:rPr>
                <a:t>April – June 2018</a:t>
              </a:r>
            </a:p>
          </p:txBody>
        </p:sp>
      </p:grpSp>
      <p:grpSp>
        <p:nvGrpSpPr>
          <p:cNvPr id="13" name="Group 12"/>
          <p:cNvGrpSpPr/>
          <p:nvPr/>
        </p:nvGrpSpPr>
        <p:grpSpPr>
          <a:xfrm>
            <a:off x="3916525" y="3925567"/>
            <a:ext cx="1964626" cy="1793680"/>
            <a:chOff x="4485747" y="4820789"/>
            <a:chExt cx="1964626" cy="1793680"/>
          </a:xfrm>
        </p:grpSpPr>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5747" y="4820789"/>
              <a:ext cx="1964626" cy="1472989"/>
            </a:xfrm>
            <a:prstGeom prst="rect">
              <a:avLst/>
            </a:prstGeom>
          </p:spPr>
        </p:pic>
        <p:sp>
          <p:nvSpPr>
            <p:cNvPr id="36" name="Text Box 35"/>
            <p:cNvSpPr txBox="1">
              <a:spLocks noChangeArrowheads="1"/>
            </p:cNvSpPr>
            <p:nvPr/>
          </p:nvSpPr>
          <p:spPr bwMode="auto">
            <a:xfrm>
              <a:off x="4942184" y="6352859"/>
              <a:ext cx="107338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100" dirty="0">
                  <a:solidFill>
                    <a:srgbClr val="000000"/>
                  </a:solidFill>
                  <a:latin typeface="Arial"/>
                </a:rPr>
                <a:t>SWOT 2021</a:t>
              </a:r>
            </a:p>
          </p:txBody>
        </p:sp>
      </p:grpSp>
      <p:grpSp>
        <p:nvGrpSpPr>
          <p:cNvPr id="20" name="Group 19"/>
          <p:cNvGrpSpPr/>
          <p:nvPr/>
        </p:nvGrpSpPr>
        <p:grpSpPr>
          <a:xfrm>
            <a:off x="5933543" y="3909711"/>
            <a:ext cx="1645553" cy="1797706"/>
            <a:chOff x="5405295" y="4888831"/>
            <a:chExt cx="1645553" cy="1797706"/>
          </a:xfrm>
        </p:grpSpPr>
        <p:pic>
          <p:nvPicPr>
            <p:cNvPr id="38" name="Picture 37" descr="EClipperMASTER2014.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405295" y="4888831"/>
              <a:ext cx="1645553" cy="1480421"/>
            </a:xfrm>
            <a:prstGeom prst="rect">
              <a:avLst/>
            </a:prstGeom>
          </p:spPr>
        </p:pic>
        <p:sp>
          <p:nvSpPr>
            <p:cNvPr id="42" name="Text Box 35"/>
            <p:cNvSpPr txBox="1">
              <a:spLocks noChangeArrowheads="1"/>
            </p:cNvSpPr>
            <p:nvPr/>
          </p:nvSpPr>
          <p:spPr bwMode="auto">
            <a:xfrm>
              <a:off x="5462077" y="6424927"/>
              <a:ext cx="153198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100" dirty="0">
                  <a:solidFill>
                    <a:srgbClr val="000000"/>
                  </a:solidFill>
                  <a:latin typeface="Arial"/>
                </a:rPr>
                <a:t>Europa Clipper 2022</a:t>
              </a:r>
            </a:p>
          </p:txBody>
        </p:sp>
      </p:grpSp>
      <p:sp>
        <p:nvSpPr>
          <p:cNvPr id="29" name="Text Box 35"/>
          <p:cNvSpPr txBox="1">
            <a:spLocks noChangeArrowheads="1"/>
          </p:cNvSpPr>
          <p:nvPr/>
        </p:nvSpPr>
        <p:spPr bwMode="auto">
          <a:xfrm>
            <a:off x="6867701" y="3090597"/>
            <a:ext cx="13720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100" dirty="0">
                <a:solidFill>
                  <a:srgbClr val="000000"/>
                </a:solidFill>
                <a:latin typeface="Arial"/>
              </a:rPr>
              <a:t>Mars 2020</a:t>
            </a:r>
          </a:p>
        </p:txBody>
      </p:sp>
      <p:grpSp>
        <p:nvGrpSpPr>
          <p:cNvPr id="16" name="Group 15"/>
          <p:cNvGrpSpPr/>
          <p:nvPr/>
        </p:nvGrpSpPr>
        <p:grpSpPr>
          <a:xfrm>
            <a:off x="1837670" y="3926531"/>
            <a:ext cx="2026464" cy="1780887"/>
            <a:chOff x="7803240" y="3219279"/>
            <a:chExt cx="2026464" cy="1780887"/>
          </a:xfrm>
        </p:grpSpPr>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03240" y="3219279"/>
              <a:ext cx="2026464" cy="1476425"/>
            </a:xfrm>
            <a:prstGeom prst="rect">
              <a:avLst/>
            </a:prstGeom>
          </p:spPr>
        </p:pic>
        <p:sp>
          <p:nvSpPr>
            <p:cNvPr id="33" name="Text Box 35"/>
            <p:cNvSpPr txBox="1">
              <a:spLocks noChangeArrowheads="1"/>
            </p:cNvSpPr>
            <p:nvPr/>
          </p:nvSpPr>
          <p:spPr bwMode="auto">
            <a:xfrm>
              <a:off x="8239834" y="4738556"/>
              <a:ext cx="107338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100" dirty="0">
                  <a:solidFill>
                    <a:srgbClr val="000000"/>
                  </a:solidFill>
                  <a:latin typeface="Arial"/>
                </a:rPr>
                <a:t>NISAR 2021</a:t>
              </a:r>
            </a:p>
          </p:txBody>
        </p:sp>
      </p:grpSp>
      <p:grpSp>
        <p:nvGrpSpPr>
          <p:cNvPr id="56" name="Group 55"/>
          <p:cNvGrpSpPr/>
          <p:nvPr/>
        </p:nvGrpSpPr>
        <p:grpSpPr>
          <a:xfrm>
            <a:off x="3729852" y="1265966"/>
            <a:ext cx="2514009" cy="2224369"/>
            <a:chOff x="-525768" y="4128438"/>
            <a:chExt cx="3276943" cy="2899403"/>
          </a:xfrm>
        </p:grpSpPr>
        <p:pic>
          <p:nvPicPr>
            <p:cNvPr id="57" name="Picture 56" descr="ttps://ecostress.jpl.nasa.gov/downloads/images/ISS-JEM-EF_v2_sm.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5768" y="4128438"/>
              <a:ext cx="3276943" cy="2291991"/>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546414" y="6466192"/>
              <a:ext cx="1404100" cy="561649"/>
            </a:xfrm>
            <a:prstGeom prst="rect">
              <a:avLst/>
            </a:prstGeom>
            <a:noFill/>
          </p:spPr>
          <p:txBody>
            <a:bodyPr wrap="square" rtlCol="0">
              <a:spAutoFit/>
            </a:bodyPr>
            <a:lstStyle/>
            <a:p>
              <a:pPr algn="ctr" defTabSz="457200"/>
              <a:r>
                <a:rPr lang="en-US" sz="1100" dirty="0">
                  <a:solidFill>
                    <a:srgbClr val="000000"/>
                  </a:solidFill>
                  <a:latin typeface="Arial"/>
                  <a:cs typeface="Arial"/>
                </a:rPr>
                <a:t>ECOSTRESS </a:t>
              </a:r>
            </a:p>
            <a:p>
              <a:pPr algn="ctr" defTabSz="457200"/>
              <a:r>
                <a:rPr lang="en-US" sz="1100" dirty="0">
                  <a:solidFill>
                    <a:srgbClr val="000000"/>
                  </a:solidFill>
                  <a:latin typeface="Arial"/>
                  <a:cs typeface="Arial"/>
                </a:rPr>
                <a:t>June 2018</a:t>
              </a:r>
            </a:p>
          </p:txBody>
        </p:sp>
      </p:grpSp>
      <p:sp>
        <p:nvSpPr>
          <p:cNvPr id="66" name="TextBox 65"/>
          <p:cNvSpPr txBox="1"/>
          <p:nvPr/>
        </p:nvSpPr>
        <p:spPr>
          <a:xfrm>
            <a:off x="7839615" y="5445807"/>
            <a:ext cx="1404100" cy="261610"/>
          </a:xfrm>
          <a:prstGeom prst="rect">
            <a:avLst/>
          </a:prstGeom>
          <a:noFill/>
        </p:spPr>
        <p:txBody>
          <a:bodyPr wrap="square" rtlCol="0">
            <a:spAutoFit/>
          </a:bodyPr>
          <a:lstStyle/>
          <a:p>
            <a:pPr algn="ctr" defTabSz="457200"/>
            <a:r>
              <a:rPr lang="en-US" sz="1100" dirty="0">
                <a:solidFill>
                  <a:srgbClr val="000000"/>
                </a:solidFill>
                <a:latin typeface="Arial"/>
                <a:cs typeface="Arial"/>
              </a:rPr>
              <a:t>PSYCHE 2022</a:t>
            </a:r>
          </a:p>
        </p:txBody>
      </p:sp>
      <p:sp>
        <p:nvSpPr>
          <p:cNvPr id="63" name="Shape 907">
            <a:extLst>
              <a:ext uri="{FF2B5EF4-FFF2-40B4-BE49-F238E27FC236}">
                <a16:creationId xmlns:a16="http://schemas.microsoft.com/office/drawing/2014/main" id="{489679B9-94D3-7C4D-84B2-B4B11EE4535A}"/>
              </a:ext>
            </a:extLst>
          </p:cNvPr>
          <p:cNvSpPr/>
          <p:nvPr/>
        </p:nvSpPr>
        <p:spPr>
          <a:xfrm>
            <a:off x="8918366" y="3059176"/>
            <a:ext cx="1590452" cy="2205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lvl1pPr algn="l" defTabSz="457200">
              <a:defRPr sz="2400" b="1">
                <a:solidFill>
                  <a:srgbClr val="FFFFFF"/>
                </a:solidFill>
                <a:latin typeface="Helvetica"/>
                <a:ea typeface="Helvetica"/>
                <a:cs typeface="Helvetica"/>
                <a:sym typeface="Helvetica"/>
              </a:defRPr>
            </a:lvl1pPr>
          </a:lstStyle>
          <a:p>
            <a:r>
              <a:rPr sz="1100" b="0" dirty="0">
                <a:solidFill>
                  <a:prstClr val="black"/>
                </a:solidFill>
              </a:rPr>
              <a:t>Mars Helicopter </a:t>
            </a:r>
          </a:p>
        </p:txBody>
      </p:sp>
      <p:pic>
        <p:nvPicPr>
          <p:cNvPr id="70" name="pasted-image.pdf">
            <a:extLst>
              <a:ext uri="{FF2B5EF4-FFF2-40B4-BE49-F238E27FC236}">
                <a16:creationId xmlns:a16="http://schemas.microsoft.com/office/drawing/2014/main" id="{FB377D30-0CD8-6244-8E8B-075E0D291309}"/>
              </a:ext>
            </a:extLst>
          </p:cNvPr>
          <p:cNvPicPr>
            <a:picLocks/>
          </p:cNvPicPr>
          <p:nvPr/>
        </p:nvPicPr>
        <p:blipFill>
          <a:blip r:embed="rId10" cstate="print">
            <a:extLst>
              <a:ext uri="{28A0092B-C50C-407E-A947-70E740481C1C}">
                <a14:useLocalDpi xmlns:a14="http://schemas.microsoft.com/office/drawing/2010/main"/>
              </a:ext>
            </a:extLst>
          </a:blip>
          <a:srcRect/>
          <a:stretch>
            <a:fillRect/>
          </a:stretch>
        </p:blipFill>
        <p:spPr>
          <a:xfrm>
            <a:off x="7649358" y="3913177"/>
            <a:ext cx="1872315" cy="1485381"/>
          </a:xfrm>
          <a:prstGeom prst="rect">
            <a:avLst/>
          </a:prstGeom>
          <a:ln w="12700">
            <a:miter lim="400000"/>
          </a:ln>
        </p:spPr>
      </p:pic>
      <p:pic>
        <p:nvPicPr>
          <p:cNvPr id="72" name="Picture 71" descr="MARS _curi_v1_SM.jpg">
            <a:extLst>
              <a:ext uri="{FF2B5EF4-FFF2-40B4-BE49-F238E27FC236}">
                <a16:creationId xmlns:a16="http://schemas.microsoft.com/office/drawing/2014/main" id="{42155E14-B302-8B43-A1DC-F7393CC8FA7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243234" y="1261835"/>
            <a:ext cx="2200246" cy="1764158"/>
          </a:xfrm>
          <a:prstGeom prst="rect">
            <a:avLst/>
          </a:prstGeom>
          <a:ln>
            <a:noFill/>
          </a:ln>
        </p:spPr>
      </p:pic>
      <p:pic>
        <p:nvPicPr>
          <p:cNvPr id="73" name="Picture 72">
            <a:extLst>
              <a:ext uri="{FF2B5EF4-FFF2-40B4-BE49-F238E27FC236}">
                <a16:creationId xmlns:a16="http://schemas.microsoft.com/office/drawing/2014/main" id="{28260B8B-B459-1149-AF4D-4AF60186BB9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442853" y="1261835"/>
            <a:ext cx="2182698" cy="1750091"/>
          </a:xfrm>
          <a:prstGeom prst="rect">
            <a:avLst/>
          </a:prstGeom>
          <a:ln>
            <a:noFill/>
          </a:ln>
        </p:spPr>
      </p:pic>
    </p:spTree>
    <p:extLst>
      <p:ext uri="{BB962C8B-B14F-4D97-AF65-F5344CB8AC3E}">
        <p14:creationId xmlns:p14="http://schemas.microsoft.com/office/powerpoint/2010/main" val="202490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49" name="image13.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930" y="900869"/>
            <a:ext cx="15130243" cy="5568942"/>
          </a:xfrm>
          <a:prstGeom prst="rect">
            <a:avLst/>
          </a:prstGeom>
          <a:ln w="3175">
            <a:miter lim="400000"/>
          </a:ln>
        </p:spPr>
      </p:pic>
      <p:sp>
        <p:nvSpPr>
          <p:cNvPr id="2" name="Rectangle 1"/>
          <p:cNvSpPr/>
          <p:nvPr/>
        </p:nvSpPr>
        <p:spPr>
          <a:xfrm>
            <a:off x="1672948" y="161597"/>
            <a:ext cx="9772817" cy="507831"/>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Calibri Light"/>
                <a:ea typeface="+mn-ea"/>
                <a:cs typeface="+mn-cs"/>
                <a:sym typeface="Calibri"/>
              </a:rPr>
              <a:t>Prepare for next generation of explorers’ ways of working</a:t>
            </a:r>
            <a:endParaRPr kumimoji="0" lang="en-US" sz="1500" b="1" i="0" u="none" strike="noStrike" kern="0" cap="none" spc="0" normalizeH="0" baseline="0" noProof="0" dirty="0">
              <a:ln>
                <a:noFill/>
              </a:ln>
              <a:solidFill>
                <a:prstClr val="white"/>
              </a:solidFill>
              <a:effectLst/>
              <a:uLnTx/>
              <a:uFillTx/>
              <a:latin typeface="Calibri Light"/>
              <a:ea typeface="+mn-ea"/>
              <a:cs typeface="+mn-cs"/>
              <a:sym typeface="Calibri"/>
            </a:endParaRPr>
          </a:p>
        </p:txBody>
      </p:sp>
    </p:spTree>
    <p:extLst>
      <p:ext uri="{BB962C8B-B14F-4D97-AF65-F5344CB8AC3E}">
        <p14:creationId xmlns:p14="http://schemas.microsoft.com/office/powerpoint/2010/main" val="2542376861"/>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000000 0.000000 L -0.244991 0.000000" pathEditMode="relative">
                                      <p:cBhvr>
                                        <p:cTn id="6" dur="3000" fill="hold"/>
                                        <p:tgtEl>
                                          <p:spTgt spid="1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force 2025 EC retreat April 2015 rev 3" id="{8CD29755-7A53-42A7-B4DE-B419525A7F2F}" vid="{1DACF9D5-1D36-4994-9E48-97FFBA499C7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bg1">
              <a:lumMod val="75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PL_Template_White_4-3_vA4b.pptx" id="{A273D9C3-F434-4959-BA90-775C57F15484}" vid="{198DD84E-9D6D-4780-BC19-BA6D39FEEFE9}"/>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JPL White Templates">
  <a:themeElements>
    <a:clrScheme name="JPL colors + blue">
      <a:dk1>
        <a:sysClr val="windowText" lastClr="000000"/>
      </a:dk1>
      <a:lt1>
        <a:sysClr val="window" lastClr="FFFFFF"/>
      </a:lt1>
      <a:dk2>
        <a:srgbClr val="EEF0F3"/>
      </a:dk2>
      <a:lt2>
        <a:srgbClr val="75787B"/>
      </a:lt2>
      <a:accent1>
        <a:srgbClr val="32373B"/>
      </a:accent1>
      <a:accent2>
        <a:srgbClr val="BA0C2F"/>
      </a:accent2>
      <a:accent3>
        <a:srgbClr val="6083AA"/>
      </a:accent3>
      <a:accent4>
        <a:srgbClr val="FFFFFF"/>
      </a:accent4>
      <a:accent5>
        <a:srgbClr val="FFFFFF"/>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64371</TotalTime>
  <Words>114</Words>
  <Application>Microsoft Office PowerPoint</Application>
  <PresentationFormat>Widescreen</PresentationFormat>
  <Paragraphs>15</Paragraphs>
  <Slides>3</Slides>
  <Notes>2</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3</vt:i4>
      </vt:variant>
    </vt:vector>
  </HeadingPairs>
  <TitlesOfParts>
    <vt:vector size="17" baseType="lpstr">
      <vt:lpstr>ＭＳ Ｐゴシック</vt:lpstr>
      <vt:lpstr>Arial</vt:lpstr>
      <vt:lpstr>Avenir Book</vt:lpstr>
      <vt:lpstr>Calibri</vt:lpstr>
      <vt:lpstr>Calibri Light</vt:lpstr>
      <vt:lpstr>Helvetica</vt:lpstr>
      <vt:lpstr>Helvetica Light</vt:lpstr>
      <vt:lpstr>3_Office Theme</vt:lpstr>
      <vt:lpstr>Custom Design</vt:lpstr>
      <vt:lpstr>2_Custom Design</vt:lpstr>
      <vt:lpstr>Content Slides</vt:lpstr>
      <vt:lpstr>6_Custom Design</vt:lpstr>
      <vt:lpstr>JPL White Templates</vt:lpstr>
      <vt:lpstr>Image</vt:lpstr>
      <vt:lpstr>PowerPoint Presentation</vt:lpstr>
      <vt:lpstr>Upcoming Launches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Waves</dc:title>
  <dc:creator>Microsoft Office User</dc:creator>
  <cp:lastModifiedBy>Paul Little</cp:lastModifiedBy>
  <cp:revision>291</cp:revision>
  <cp:lastPrinted>2017-12-05T01:01:40Z</cp:lastPrinted>
  <dcterms:created xsi:type="dcterms:W3CDTF">2017-10-29T20:26:13Z</dcterms:created>
  <dcterms:modified xsi:type="dcterms:W3CDTF">2018-11-07T00:43:06Z</dcterms:modified>
</cp:coreProperties>
</file>