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54" r:id="rId2"/>
    <p:sldMasterId id="2147483768" r:id="rId3"/>
    <p:sldMasterId id="2147483853" r:id="rId4"/>
    <p:sldMasterId id="2147483921" r:id="rId5"/>
    <p:sldMasterId id="2147483931" r:id="rId6"/>
    <p:sldMasterId id="2147483992" r:id="rId7"/>
    <p:sldMasterId id="2147484082" r:id="rId8"/>
    <p:sldMasterId id="2147484117" r:id="rId9"/>
  </p:sldMasterIdLst>
  <p:notesMasterIdLst>
    <p:notesMasterId r:id="rId20"/>
  </p:notesMasterIdLst>
  <p:sldIdLst>
    <p:sldId id="808" r:id="rId10"/>
    <p:sldId id="787" r:id="rId11"/>
    <p:sldId id="373" r:id="rId12"/>
    <p:sldId id="651" r:id="rId13"/>
    <p:sldId id="292" r:id="rId14"/>
    <p:sldId id="294" r:id="rId15"/>
    <p:sldId id="646" r:id="rId16"/>
    <p:sldId id="648" r:id="rId17"/>
    <p:sldId id="580" r:id="rId18"/>
    <p:sldId id="5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60" autoAdjust="0"/>
    <p:restoredTop sz="73966" autoAdjust="0"/>
  </p:normalViewPr>
  <p:slideViewPr>
    <p:cSldViewPr snapToGrid="0" snapToObjects="1">
      <p:cViewPr varScale="1">
        <p:scale>
          <a:sx n="56" d="100"/>
          <a:sy n="56" d="100"/>
        </p:scale>
        <p:origin x="84" y="3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36161-4147-4D4D-BE2C-B4AE70BE7CB4}" type="datetimeFigureOut">
              <a:rPr lang="en-US" smtClean="0"/>
              <a:t>11/6/2018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6E5AB-D48C-5947-B190-411BC8DAA439}" type="slidenum">
              <a:rPr lang="en-US" smtClean="0"/>
              <a:t>‹#›</a:t>
            </a:fld>
            <a:endParaRPr lang="en-US"/>
          </a:p>
        </p:txBody>
      </p:sp>
    </p:spTree>
    <p:extLst>
      <p:ext uri="{BB962C8B-B14F-4D97-AF65-F5344CB8AC3E}">
        <p14:creationId xmlns:p14="http://schemas.microsoft.com/office/powerpoint/2010/main" val="143461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r>
              <a:rPr lang="en-US" baseline="0" dirty="0"/>
              <a:t> of ML applied to images.  We want to have it work on parts, subassemblies.</a:t>
            </a:r>
          </a:p>
          <a:p>
            <a:endParaRPr lang="en-US" baseline="0" dirty="0"/>
          </a:p>
          <a:p>
            <a:r>
              <a:rPr lang="en-US" baseline="0" dirty="0"/>
              <a:t>Here’s someone we don’t know.  If we train it correctly, here’s what we could find.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6E5AB-D48C-5947-B190-411BC8DAA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496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series of images shows simulated views of a darkening Martian sky blotting out the Sun from the Opportunity rover's point of view, with the right side simulating Opportunity's current view in the global dust storm (June 2018). The left starts with a blindingly bright mid-afternoon sky, with the sun appearing bigger because of brightness. The right shows the Sun so obscured by dust it looks like a pinprick. </a:t>
            </a:r>
          </a:p>
          <a:p>
            <a:endParaRPr lang="en-US" sz="1100" dirty="0"/>
          </a:p>
          <a:p>
            <a:r>
              <a:rPr lang="en-US" sz="1100" b="1" dirty="0"/>
              <a:t>NASA engineers try to contact the Opportunity rover every day during the storm but have not heard back from the nearly 15-year old rover. The team is now operating under the assumption that the charge in Opportunity's batteries has dipped below 24 volts and the rover has entered low power fault mode, a condition where all subsystems, except a mission clock, are turned off. The rover's mission clock is programmed to wake the computer so it can check power levels. </a:t>
            </a:r>
          </a:p>
          <a:p>
            <a:endParaRPr lang="en-US" sz="1100" dirty="0"/>
          </a:p>
          <a:p>
            <a:r>
              <a:rPr lang="en-US" sz="1100" b="1" dirty="0"/>
              <a:t>If the rover's computer determines that its batteries don't have enough charge, it will again put itself back to sleep. Due to an extreme amount of dust over Perseverance Valley, mission engineers believe it is unlikely the rover has enough sunlight to charge back up for at least the next several days. </a:t>
            </a:r>
          </a:p>
          <a:p>
            <a:endParaRPr lang="en-US" sz="1100" dirty="0"/>
          </a:p>
          <a:p>
            <a:r>
              <a:rPr lang="en-US" sz="1100" b="1" dirty="0"/>
              <a:t>The Martian dust storm that has blotted out the sun above Opportunity has continued to intensify. The storm, which was first detected on May 30, now blankets 14-million square miles (35-million square kilometers) of Martian surface -- a quarter of the planet. </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D389288A-BD78-EC48-81B6-C08E556E1607}" type="slidenum">
              <a:rPr lang="en-US" smtClean="0"/>
              <a:pPr/>
              <a:t>10</a:t>
            </a:fld>
            <a:endParaRPr lang="en-US" dirty="0"/>
          </a:p>
        </p:txBody>
      </p:sp>
    </p:spTree>
    <p:extLst>
      <p:ext uri="{BB962C8B-B14F-4D97-AF65-F5344CB8AC3E}">
        <p14:creationId xmlns:p14="http://schemas.microsoft.com/office/powerpoint/2010/main" val="3321717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sz="5400" b="1" baseline="0" dirty="0">
                <a:solidFill>
                  <a:schemeClr val="tx1"/>
                </a:solidFill>
              </a:rPr>
              <a:t>Other potentials:</a:t>
            </a:r>
          </a:p>
          <a:p>
            <a:pPr marL="0" indent="0" fontAlgn="base">
              <a:buNone/>
            </a:pPr>
            <a:endParaRPr lang="en-US" sz="5400" b="1" baseline="0" dirty="0">
              <a:solidFill>
                <a:schemeClr val="tx1"/>
              </a:solidFill>
            </a:endParaRPr>
          </a:p>
          <a:p>
            <a:pPr marL="0" indent="0" fontAlgn="base">
              <a:buNone/>
            </a:pPr>
            <a:r>
              <a:rPr lang="en-US" sz="1200" b="0" i="0" kern="1200" dirty="0">
                <a:solidFill>
                  <a:schemeClr val="tx1"/>
                </a:solidFill>
                <a:effectLst/>
                <a:latin typeface="+mn-lt"/>
                <a:ea typeface="+mn-ea"/>
                <a:cs typeface="+mn-cs"/>
              </a:rPr>
              <a:t>From IDC: Technologies covered include distributed cloud, pervasive AI, </a:t>
            </a:r>
            <a:r>
              <a:rPr lang="en-US" sz="1200" b="0" i="0" kern="1200" dirty="0" err="1">
                <a:solidFill>
                  <a:schemeClr val="tx1"/>
                </a:solidFill>
                <a:effectLst/>
                <a:latin typeface="+mn-lt"/>
                <a:ea typeface="+mn-ea"/>
                <a:cs typeface="+mn-cs"/>
              </a:rPr>
              <a:t>composable</a:t>
            </a:r>
            <a:r>
              <a:rPr lang="en-US" sz="1200" b="0" i="0" kern="1200" dirty="0">
                <a:solidFill>
                  <a:schemeClr val="tx1"/>
                </a:solidFill>
                <a:effectLst/>
                <a:latin typeface="+mn-lt"/>
                <a:ea typeface="+mn-ea"/>
                <a:cs typeface="+mn-cs"/>
              </a:rPr>
              <a:t> applications, </a:t>
            </a:r>
            <a:r>
              <a:rPr lang="en-US" sz="1200" b="0" i="0" kern="1200" dirty="0" err="1">
                <a:solidFill>
                  <a:schemeClr val="tx1"/>
                </a:solidFill>
                <a:effectLst/>
                <a:latin typeface="+mn-lt"/>
                <a:ea typeface="+mn-ea"/>
                <a:cs typeface="+mn-cs"/>
              </a:rPr>
              <a:t>blockchain</a:t>
            </a:r>
            <a:r>
              <a:rPr lang="en-US" sz="1200" b="0" i="0" kern="1200" dirty="0">
                <a:solidFill>
                  <a:schemeClr val="tx1"/>
                </a:solidFill>
                <a:effectLst/>
                <a:latin typeface="+mn-lt"/>
                <a:ea typeface="+mn-ea"/>
                <a:cs typeface="+mn-cs"/>
              </a:rPr>
              <a:t>, diversified </a:t>
            </a:r>
            <a:r>
              <a:rPr lang="en-US" sz="1200" b="0" i="0" kern="1200" dirty="0" err="1">
                <a:solidFill>
                  <a:schemeClr val="tx1"/>
                </a:solidFill>
                <a:effectLst/>
                <a:latin typeface="+mn-lt"/>
                <a:ea typeface="+mn-ea"/>
                <a:cs typeface="+mn-cs"/>
              </a:rPr>
              <a:t>IoT</a:t>
            </a:r>
            <a:r>
              <a:rPr lang="en-US" sz="1200" b="0" i="0" kern="1200" dirty="0">
                <a:solidFill>
                  <a:schemeClr val="tx1"/>
                </a:solidFill>
                <a:effectLst/>
                <a:latin typeface="+mn-lt"/>
                <a:ea typeface="+mn-ea"/>
                <a:cs typeface="+mn-cs"/>
              </a:rPr>
              <a:t>, and more. </a:t>
            </a:r>
          </a:p>
          <a:p>
            <a:pPr marL="0" indent="0" fontAlgn="base">
              <a:buNone/>
            </a:pPr>
            <a:r>
              <a:rPr lang="en-US" sz="5400" b="0" baseline="0" dirty="0">
                <a:solidFill>
                  <a:schemeClr val="tx1"/>
                </a:solidFill>
              </a:rPr>
              <a:t>Everything as code, Automating Cyber Security for diversity and scale, Intelligent automation</a:t>
            </a:r>
          </a:p>
          <a:p>
            <a:pPr marL="0" indent="0" fontAlgn="base">
              <a:buNone/>
            </a:pPr>
            <a:endParaRPr lang="en-US" sz="5400" b="0" baseline="0" dirty="0">
              <a:solidFill>
                <a:schemeClr val="tx1"/>
              </a:solidFill>
            </a:endParaRPr>
          </a:p>
          <a:p>
            <a:pPr fontAlgn="base" hangingPunct="0"/>
            <a:r>
              <a:rPr lang="en-US" sz="5400" b="1" kern="0" dirty="0">
                <a:solidFill>
                  <a:prstClr val="black"/>
                </a:solidFill>
                <a:latin typeface="Calibri Light"/>
                <a:sym typeface="Calibri"/>
              </a:rPr>
              <a:t>1. Preparing for Software Defined Everything</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0" kern="0" dirty="0">
                <a:solidFill>
                  <a:srgbClr val="0000BE"/>
                </a:solidFill>
                <a:latin typeface="Calibri Light"/>
                <a:sym typeface="Calibri"/>
              </a:rPr>
              <a:t>Programming, SDN, containers, DevOps, Open Software, Intelligent network, devices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Calibri Light"/>
                <a:sym typeface="Calibri"/>
              </a:rPr>
              <a:t>2. Accelerating the computing</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0" kern="0" dirty="0">
                <a:solidFill>
                  <a:srgbClr val="0000BE"/>
                </a:solidFill>
                <a:latin typeface="Calibri Light"/>
                <a:sym typeface="Calibri"/>
              </a:rPr>
              <a:t>Cloud, </a:t>
            </a:r>
            <a:r>
              <a:rPr lang="en-US" b="0" kern="0" dirty="0" err="1">
                <a:solidFill>
                  <a:srgbClr val="0000BE"/>
                </a:solidFill>
                <a:latin typeface="Calibri Light"/>
                <a:sym typeface="Calibri"/>
              </a:rPr>
              <a:t>Serverless</a:t>
            </a:r>
            <a:r>
              <a:rPr lang="en-US" b="0" kern="0" dirty="0">
                <a:solidFill>
                  <a:srgbClr val="0000BE"/>
                </a:solidFill>
                <a:latin typeface="Calibri Light"/>
                <a:sym typeface="Calibri"/>
              </a:rPr>
              <a:t>, cloud edge, HPC, GPUs, Quantum</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Calibri Light"/>
                <a:sym typeface="Calibri"/>
              </a:rPr>
              <a:t>3. Living mobile in a mixed reality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0" kern="0" dirty="0">
                <a:solidFill>
                  <a:srgbClr val="0000BE"/>
                </a:solidFill>
                <a:latin typeface="Calibri Light"/>
                <a:sym typeface="Calibri"/>
              </a:rPr>
              <a:t>Mobile, smart devices, AR, </a:t>
            </a:r>
            <a:r>
              <a:rPr lang="en-US" b="0" kern="0" dirty="0" err="1">
                <a:solidFill>
                  <a:srgbClr val="0000BE"/>
                </a:solidFill>
                <a:latin typeface="Calibri Light"/>
                <a:sym typeface="Calibri"/>
              </a:rPr>
              <a:t>IoT</a:t>
            </a:r>
            <a:r>
              <a:rPr lang="en-US" b="0" kern="0" dirty="0">
                <a:solidFill>
                  <a:srgbClr val="0000BE"/>
                </a:solidFill>
                <a:latin typeface="Calibri Light"/>
                <a:sym typeface="Calibri"/>
              </a:rPr>
              <a:t>, NUI, customization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Calibri Light"/>
                <a:sym typeface="Calibri"/>
              </a:rPr>
              <a:t>4. Automating Intelligence: Measuring &amp; Automating Everything</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0" kern="0" dirty="0">
                <a:solidFill>
                  <a:srgbClr val="0000BE"/>
                </a:solidFill>
                <a:latin typeface="Calibri Light"/>
                <a:sym typeface="Calibri"/>
              </a:rPr>
              <a:t>AI, </a:t>
            </a:r>
            <a:r>
              <a:rPr lang="en-US" b="0" kern="0" dirty="0" err="1">
                <a:solidFill>
                  <a:srgbClr val="0000BE"/>
                </a:solidFill>
                <a:latin typeface="Calibri Light"/>
                <a:sym typeface="Calibri"/>
              </a:rPr>
              <a:t>chatbots</a:t>
            </a:r>
            <a:r>
              <a:rPr lang="en-US" b="0" kern="0" dirty="0">
                <a:solidFill>
                  <a:srgbClr val="0000BE"/>
                </a:solidFill>
                <a:latin typeface="Calibri Light"/>
                <a:sym typeface="Calibri"/>
              </a:rPr>
              <a:t>, NLP, automation, data, APIs, analytics, combinations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Calibri Light"/>
                <a:sym typeface="Calibri"/>
              </a:rPr>
              <a:t>5. Handling Cyber Security challenges at scale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0" kern="0" dirty="0">
                <a:solidFill>
                  <a:srgbClr val="0000BE"/>
                </a:solidFill>
                <a:latin typeface="Calibri Light"/>
                <a:sym typeface="Calibri"/>
              </a:rPr>
              <a:t>Scale, authentication, encryption, </a:t>
            </a:r>
            <a:r>
              <a:rPr lang="en-US" b="0" kern="0" dirty="0" err="1">
                <a:solidFill>
                  <a:srgbClr val="0000BE"/>
                </a:solidFill>
                <a:latin typeface="Calibri Light"/>
                <a:sym typeface="Calibri"/>
              </a:rPr>
              <a:t>BlockChain</a:t>
            </a:r>
            <a:endParaRPr lang="en-US" b="0" kern="0" dirty="0">
              <a:solidFill>
                <a:srgbClr val="0000BE"/>
              </a:solidFill>
              <a:latin typeface="Calibri Light"/>
              <a:sym typeface="Calibri"/>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kern="0" dirty="0">
              <a:solidFill>
                <a:srgbClr val="0000BE"/>
              </a:solidFill>
              <a:latin typeface="Calibri Light"/>
              <a:sym typeface="Calibri"/>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Calibri Light"/>
                <a:sym typeface="Calibri"/>
              </a:rPr>
              <a:t>6. Adjusting to changing workforce expectations and habits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0" kern="0" dirty="0">
                <a:solidFill>
                  <a:srgbClr val="0000BE"/>
                </a:solidFill>
                <a:latin typeface="Calibri Light"/>
                <a:sym typeface="Calibri"/>
              </a:rPr>
              <a:t>Work from anywhere, gaming, sharing, open source, reduced footprint, cord-cutting</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kern="0" dirty="0">
              <a:solidFill>
                <a:srgbClr val="0000BE"/>
              </a:solidFill>
              <a:latin typeface="Calibri Light"/>
              <a:sym typeface="Calibri"/>
            </a:endParaRPr>
          </a:p>
          <a:p>
            <a:endParaRPr lang="en-US" dirty="0"/>
          </a:p>
          <a:p>
            <a:pPr marL="0" indent="0" fontAlgn="base">
              <a:buNone/>
            </a:pPr>
            <a:endParaRPr lang="en-US" sz="5400" b="0" baseline="0" dirty="0">
              <a:solidFill>
                <a:schemeClr val="tx1"/>
              </a:solidFill>
            </a:endParaRPr>
          </a:p>
          <a:p>
            <a:pPr marL="0" indent="0" fontAlgn="base">
              <a:buNone/>
            </a:pPr>
            <a:endParaRPr lang="en-US" sz="5400" b="0" baseline="0" dirty="0">
              <a:solidFill>
                <a:schemeClr val="tx1"/>
              </a:solidFill>
            </a:endParaRPr>
          </a:p>
          <a:p>
            <a:pPr marL="0" indent="0" fontAlgn="base">
              <a:buNone/>
            </a:pPr>
            <a:endParaRPr lang="en-US" sz="4800" b="0" dirty="0">
              <a:solidFill>
                <a:schemeClr val="accent5"/>
              </a:solidFill>
            </a:endParaRPr>
          </a:p>
          <a:p>
            <a:endParaRPr lang="en-US" dirty="0"/>
          </a:p>
        </p:txBody>
      </p:sp>
    </p:spTree>
    <p:extLst>
      <p:ext uri="{BB962C8B-B14F-4D97-AF65-F5344CB8AC3E}">
        <p14:creationId xmlns:p14="http://schemas.microsoft.com/office/powerpoint/2010/main" val="88649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86E5AB-D48C-5947-B190-411BC8DAA439}" type="slidenum">
              <a:rPr lang="en-US" smtClean="0"/>
              <a:t>3</a:t>
            </a:fld>
            <a:endParaRPr lang="en-US"/>
          </a:p>
        </p:txBody>
      </p:sp>
    </p:spTree>
    <p:extLst>
      <p:ext uri="{BB962C8B-B14F-4D97-AF65-F5344CB8AC3E}">
        <p14:creationId xmlns:p14="http://schemas.microsoft.com/office/powerpoint/2010/main" val="548808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Photo 1: GRACE-FO launch, Cold Atom Lab illustration, </a:t>
            </a:r>
            <a:r>
              <a:rPr lang="en-US" sz="1200" b="0" i="1" kern="1200" dirty="0" err="1">
                <a:solidFill>
                  <a:schemeClr val="tx1"/>
                </a:solidFill>
                <a:effectLst/>
                <a:latin typeface="+mn-lt"/>
                <a:ea typeface="+mn-ea"/>
                <a:cs typeface="+mn-cs"/>
              </a:rPr>
              <a:t>Raincube</a:t>
            </a:r>
            <a:r>
              <a:rPr lang="en-US" sz="1200" b="0" i="1" kern="1200" dirty="0">
                <a:solidFill>
                  <a:schemeClr val="tx1"/>
                </a:solidFill>
                <a:effectLst/>
                <a:latin typeface="+mn-lt"/>
                <a:ea typeface="+mn-ea"/>
                <a:cs typeface="+mn-cs"/>
              </a:rPr>
              <a:t> illustration.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Photo 2: </a:t>
            </a:r>
            <a:r>
              <a:rPr lang="en-US" sz="1200" b="0" i="1" kern="1200" dirty="0" err="1">
                <a:solidFill>
                  <a:schemeClr val="tx1"/>
                </a:solidFill>
                <a:effectLst/>
                <a:latin typeface="+mn-lt"/>
                <a:ea typeface="+mn-ea"/>
                <a:cs typeface="+mn-cs"/>
              </a:rPr>
              <a:t>InSight</a:t>
            </a:r>
            <a:r>
              <a:rPr lang="en-US" sz="1200" b="0" i="1" kern="1200" dirty="0">
                <a:solidFill>
                  <a:schemeClr val="tx1"/>
                </a:solidFill>
                <a:effectLst/>
                <a:latin typeface="+mn-lt"/>
                <a:ea typeface="+mn-ea"/>
                <a:cs typeface="+mn-cs"/>
              </a:rPr>
              <a:t> launch. Photo 3: </a:t>
            </a:r>
            <a:r>
              <a:rPr lang="en-US" sz="1200" b="0" i="1" kern="1200" dirty="0" err="1">
                <a:solidFill>
                  <a:schemeClr val="tx1"/>
                </a:solidFill>
                <a:effectLst/>
                <a:latin typeface="+mn-lt"/>
                <a:ea typeface="+mn-ea"/>
                <a:cs typeface="+mn-cs"/>
              </a:rPr>
              <a:t>InSight</a:t>
            </a:r>
            <a:r>
              <a:rPr lang="en-US" sz="1200" b="0" i="1" kern="1200" dirty="0">
                <a:solidFill>
                  <a:schemeClr val="tx1"/>
                </a:solidFill>
                <a:effectLst/>
                <a:latin typeface="+mn-lt"/>
                <a:ea typeface="+mn-ea"/>
                <a:cs typeface="+mn-cs"/>
              </a:rPr>
              <a:t> lander. Photo 4: TEMPEST-D CubeSat. Photo 5: </a:t>
            </a:r>
            <a:r>
              <a:rPr lang="en-US" sz="1200" b="0" i="1" kern="1200" dirty="0" err="1">
                <a:solidFill>
                  <a:schemeClr val="tx1"/>
                </a:solidFill>
                <a:effectLst/>
                <a:latin typeface="+mn-lt"/>
                <a:ea typeface="+mn-ea"/>
                <a:cs typeface="+mn-cs"/>
              </a:rPr>
              <a:t>CubeRRT</a:t>
            </a:r>
            <a:r>
              <a:rPr lang="en-US" sz="1200" b="0" i="1" kern="1200" dirty="0">
                <a:solidFill>
                  <a:schemeClr val="tx1"/>
                </a:solidFill>
                <a:effectLst/>
                <a:latin typeface="+mn-lt"/>
                <a:ea typeface="+mn-ea"/>
                <a:cs typeface="+mn-cs"/>
              </a:rPr>
              <a:t> CubeSat illustration. Photo 6: GRACE-FO illustration.</a:t>
            </a:r>
          </a:p>
          <a:p>
            <a:endParaRPr lang="en-US" sz="1200" b="0" i="1" kern="1200" dirty="0">
              <a:solidFill>
                <a:schemeClr val="tx1"/>
              </a:solidFill>
              <a:effectLst/>
              <a:latin typeface="+mn-lt"/>
              <a:ea typeface="+mn-ea"/>
              <a:cs typeface="+mn-cs"/>
            </a:endParaRPr>
          </a:p>
          <a:p>
            <a:r>
              <a:rPr lang="en-US" dirty="0"/>
              <a:t>Seven JPL missions launched from California’s Vandenberg Air Force Base and the Wallops Flight Facility in Virginia.</a:t>
            </a:r>
          </a:p>
          <a:p>
            <a:r>
              <a:rPr lang="en-US" dirty="0" err="1"/>
              <a:t>InSight</a:t>
            </a:r>
            <a:r>
              <a:rPr lang="en-US" dirty="0"/>
              <a:t> mission to Mars </a:t>
            </a:r>
          </a:p>
          <a:p>
            <a:r>
              <a:rPr lang="en-US" dirty="0" err="1"/>
              <a:t>MarCO</a:t>
            </a:r>
            <a:r>
              <a:rPr lang="en-US" dirty="0"/>
              <a:t> CubeSats to Mars</a:t>
            </a:r>
          </a:p>
          <a:p>
            <a:r>
              <a:rPr lang="en-US" dirty="0"/>
              <a:t>Cold Atom Laboratory instrument to ISS</a:t>
            </a:r>
          </a:p>
          <a:p>
            <a:r>
              <a:rPr lang="en-US" dirty="0"/>
              <a:t>Three Earth-observing CubeSats </a:t>
            </a:r>
          </a:p>
          <a:p>
            <a:r>
              <a:rPr lang="en-US" dirty="0"/>
              <a:t>GRACE Follow-On mission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8BD1C-8813-5245-8A1A-D8BB42ADE5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22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381000" y="685800"/>
            <a:ext cx="6096000" cy="3429000"/>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rPr lang="en-US" dirty="0"/>
              <a:t>About 2022 launch to measure</a:t>
            </a:r>
            <a:r>
              <a:rPr lang="en-US" baseline="0" dirty="0"/>
              <a:t> and understand and predict the water table down to rivers and reservoirs. </a:t>
            </a:r>
          </a:p>
          <a:p>
            <a:endParaRPr lang="en-US" baseline="0" dirty="0"/>
          </a:p>
          <a:p>
            <a:r>
              <a:rPr lang="en-US" baseline="0" dirty="0"/>
              <a:t>Because the data is so large, it won’t fit in our data centers, so we’ll use cloud computing.</a:t>
            </a:r>
          </a:p>
          <a:p>
            <a:endParaRPr lang="en-US" baseline="0" dirty="0"/>
          </a:p>
          <a:p>
            <a:r>
              <a:rPr lang="en-US" baseline="0" dirty="0"/>
              <a:t>It’s a good thing that we saw this toy to tool progression 10 years ago and began to experiment.  The vendors became partners and we have helped evolve cloud computing to where it is today and we continue to push the frontier boundary while using it operationally. </a:t>
            </a:r>
            <a:endParaRPr dirty="0"/>
          </a:p>
        </p:txBody>
      </p:sp>
    </p:spTree>
    <p:extLst>
      <p:ext uri="{BB962C8B-B14F-4D97-AF65-F5344CB8AC3E}">
        <p14:creationId xmlns:p14="http://schemas.microsoft.com/office/powerpoint/2010/main" val="100905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rPr dirty="0"/>
              <a:t>Europa is covered by ice (10 mile thick). Ice is about water (2x the amount on Earth). Water is about the potential for life.</a:t>
            </a:r>
            <a:endParaRPr lang="en-US" dirty="0"/>
          </a:p>
          <a:p>
            <a:endParaRPr lang="en-US" dirty="0"/>
          </a:p>
          <a:p>
            <a:r>
              <a:rPr lang="en-US" dirty="0"/>
              <a:t>Because it’s such a</a:t>
            </a:r>
            <a:r>
              <a:rPr lang="en-US" baseline="0" dirty="0"/>
              <a:t> large challenging mission, with many partners, we’ll use cloud computing for development and execution.</a:t>
            </a:r>
            <a:endParaRPr dirty="0"/>
          </a:p>
        </p:txBody>
      </p:sp>
    </p:spTree>
    <p:extLst>
      <p:ext uri="{BB962C8B-B14F-4D97-AF65-F5344CB8AC3E}">
        <p14:creationId xmlns:p14="http://schemas.microsoft.com/office/powerpoint/2010/main" val="2182595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No craters. Jupiter’s gravity moves the ice, like the ice flows at the Earth’s Arctic. Send orbiter, lander, later melt through the ice to search for life in the water. It will take a lot of simulation and models and we’re using Model Based Engineering, </a:t>
            </a:r>
          </a:p>
          <a:p>
            <a:endParaRPr/>
          </a:p>
          <a:p>
            <a:r>
              <a:t>The Europa mission began in AWS GovCloud.  Why do we care?  Because it makes us faster to get started, reduces risk, cost less, and we can make changes quicker.  </a:t>
            </a:r>
          </a:p>
        </p:txBody>
      </p:sp>
    </p:spTree>
    <p:extLst>
      <p:ext uri="{BB962C8B-B14F-4D97-AF65-F5344CB8AC3E}">
        <p14:creationId xmlns:p14="http://schemas.microsoft.com/office/powerpoint/2010/main" val="2360736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xfrm>
            <a:off x="381000" y="685800"/>
            <a:ext cx="6096000" cy="3429000"/>
          </a:xfrm>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lvl1pPr>
              <a:lnSpc>
                <a:spcPct val="117999"/>
              </a:lnSpc>
            </a:lvl1pPr>
          </a:lstStyle>
          <a:p>
            <a:r>
              <a:t>We want to send humans to Mars and we want to know if there is/was life on Mars.</a:t>
            </a:r>
          </a:p>
        </p:txBody>
      </p:sp>
    </p:spTree>
    <p:extLst>
      <p:ext uri="{BB962C8B-B14F-4D97-AF65-F5344CB8AC3E}">
        <p14:creationId xmlns:p14="http://schemas.microsoft.com/office/powerpoint/2010/main" val="2197978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NASA's Curiosity rover used an instrument called SAM (Sample Analysis at Mars) to detect seasonal changes in atmospheric methane in Gale Crater. The methane signal has been observed for nearly three Martian years (nearly six Earth years), peaking each summer.</a:t>
            </a:r>
          </a:p>
          <a:p>
            <a:r>
              <a:rPr lang="en-US" dirty="0"/>
              <a:t>This work was funded by NASA's Mars Exploration Program for the agency's Science Mission Directorate (SMD) in Washington. Goddard provided the SAM instrument. JPL built the rover and manages the project for SMD.</a:t>
            </a:r>
          </a:p>
          <a:p>
            <a:endParaRPr lang="en-US" dirty="0"/>
          </a:p>
        </p:txBody>
      </p:sp>
      <p:sp>
        <p:nvSpPr>
          <p:cNvPr id="4" name="Slide Number Placeholder 3"/>
          <p:cNvSpPr>
            <a:spLocks noGrp="1"/>
          </p:cNvSpPr>
          <p:nvPr>
            <p:ph type="sldNum" sz="quarter" idx="10"/>
          </p:nvPr>
        </p:nvSpPr>
        <p:spPr/>
        <p:txBody>
          <a:bodyPr/>
          <a:lstStyle/>
          <a:p>
            <a:fld id="{D389288A-BD78-EC48-81B6-C08E556E1607}" type="slidenum">
              <a:rPr lang="en-US" smtClean="0"/>
              <a:pPr/>
              <a:t>9</a:t>
            </a:fld>
            <a:endParaRPr lang="en-US" dirty="0"/>
          </a:p>
        </p:txBody>
      </p:sp>
    </p:spTree>
    <p:extLst>
      <p:ext uri="{BB962C8B-B14F-4D97-AF65-F5344CB8AC3E}">
        <p14:creationId xmlns:p14="http://schemas.microsoft.com/office/powerpoint/2010/main" val="3444032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5C254BB-6854-4893-B510-576D1548A736}"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5C60DB-334C-454E-B210-77B0864F575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C254BB-6854-4893-B510-576D1548A736}"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5C60DB-334C-454E-B210-77B0864F575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hf hdr="0"/>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pic>
        <p:nvPicPr>
          <p:cNvPr id="5" name="Picture 4" descr="JPL-logo_Stacked_RedBlack-RGB_small_040615.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12532" y="2740309"/>
            <a:ext cx="3366943" cy="1377386"/>
          </a:xfrm>
          <a:prstGeom prst="rect">
            <a:avLst/>
          </a:prstGeom>
        </p:spPr>
      </p:pic>
    </p:spTree>
    <p:extLst>
      <p:ext uri="{BB962C8B-B14F-4D97-AF65-F5344CB8AC3E}">
        <p14:creationId xmlns:p14="http://schemas.microsoft.com/office/powerpoint/2010/main" val="11317503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20" name="RED_SlideBackgrounds_walkin.pn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21" name="Shape 21"/>
          <p:cNvSpPr/>
          <p:nvPr/>
        </p:nvSpPr>
        <p:spPr>
          <a:xfrm>
            <a:off x="4749701" y="2243889"/>
            <a:ext cx="6896658" cy="3040983"/>
          </a:xfrm>
          <a:prstGeom prst="rect">
            <a:avLst/>
          </a:prstGeom>
          <a:solidFill>
            <a:schemeClr val="accent6">
              <a:hueOff val="-10800000"/>
              <a:satOff val="-98529"/>
              <a:lumOff val="-99999"/>
              <a:alpha val="32504"/>
            </a:schemeClr>
          </a:solidFill>
          <a:ln w="3175">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22" name="Shape 22"/>
          <p:cNvSpPr/>
          <p:nvPr/>
        </p:nvSpPr>
        <p:spPr>
          <a:xfrm>
            <a:off x="4765743" y="2270961"/>
            <a:ext cx="6823020" cy="3059030"/>
          </a:xfrm>
          <a:prstGeom prst="rect">
            <a:avLst/>
          </a:prstGeom>
          <a:ln w="101600">
            <a:solidFill>
              <a:schemeClr val="accent6"/>
            </a:solidFill>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pic>
        <p:nvPicPr>
          <p:cNvPr id="23" name="LogoLockup-smal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16604" y="750014"/>
            <a:ext cx="1288362" cy="446925"/>
          </a:xfrm>
          <a:prstGeom prst="rect">
            <a:avLst/>
          </a:prstGeom>
          <a:ln w="3175">
            <a:miter lim="400000"/>
          </a:ln>
        </p:spPr>
      </p:pic>
      <p:sp>
        <p:nvSpPr>
          <p:cNvPr id="24" name="Shape 24"/>
          <p:cNvSpPr/>
          <p:nvPr/>
        </p:nvSpPr>
        <p:spPr>
          <a:xfrm>
            <a:off x="13933795" y="-227350"/>
            <a:ext cx="8252105" cy="815646"/>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25" name="Shape 25"/>
          <p:cNvSpPr>
            <a:spLocks noGrp="1"/>
          </p:cNvSpPr>
          <p:nvPr>
            <p:ph type="body" sz="quarter" idx="13"/>
          </p:nvPr>
        </p:nvSpPr>
        <p:spPr>
          <a:xfrm>
            <a:off x="4958502" y="2761471"/>
            <a:ext cx="6437503" cy="820709"/>
          </a:xfrm>
          <a:prstGeom prst="rect">
            <a:avLst/>
          </a:prstGeom>
        </p:spPr>
        <p:txBody>
          <a:bodyPr wrap="none" anchor="ctr">
            <a:spAutoFit/>
          </a:bodyPr>
          <a:lstStyle>
            <a:lvl1pPr>
              <a:defRPr sz="4445" cap="all" spc="1334">
                <a:latin typeface="Avenir Book"/>
                <a:ea typeface="Avenir Book"/>
                <a:cs typeface="Avenir Book"/>
                <a:sym typeface="Avenir Book"/>
              </a:defRPr>
            </a:lvl1pPr>
          </a:lstStyle>
          <a:p>
            <a:r>
              <a:t>SPEAKER NAME</a:t>
            </a:r>
          </a:p>
        </p:txBody>
      </p:sp>
      <p:sp>
        <p:nvSpPr>
          <p:cNvPr id="26" name="Shape 26"/>
          <p:cNvSpPr>
            <a:spLocks noGrp="1"/>
          </p:cNvSpPr>
          <p:nvPr>
            <p:ph type="body" sz="quarter" idx="14"/>
          </p:nvPr>
        </p:nvSpPr>
        <p:spPr>
          <a:xfrm>
            <a:off x="6610204" y="4467124"/>
            <a:ext cx="3134099" cy="501519"/>
          </a:xfrm>
          <a:prstGeom prst="rect">
            <a:avLst/>
          </a:prstGeom>
        </p:spPr>
        <p:txBody>
          <a:bodyPr wrap="none" anchor="ctr">
            <a:spAutoFit/>
          </a:bodyPr>
          <a:lstStyle>
            <a:lvl1pPr>
              <a:defRPr sz="2371" cap="all" spc="522">
                <a:latin typeface="Avenir Book"/>
                <a:ea typeface="Avenir Book"/>
                <a:cs typeface="Avenir Book"/>
                <a:sym typeface="Avenir Book"/>
              </a:defRPr>
            </a:lvl1pPr>
          </a:lstStyle>
          <a:p>
            <a:r>
              <a:t>SPEAKER TITLE</a:t>
            </a:r>
          </a:p>
        </p:txBody>
      </p:sp>
      <p:sp>
        <p:nvSpPr>
          <p:cNvPr id="27" name="Shape 27"/>
          <p:cNvSpPr/>
          <p:nvPr/>
        </p:nvSpPr>
        <p:spPr>
          <a:xfrm>
            <a:off x="7071060" y="3944854"/>
            <a:ext cx="2212385" cy="1"/>
          </a:xfrm>
          <a:prstGeom prst="line">
            <a:avLst/>
          </a:prstGeom>
          <a:ln w="12700">
            <a:solidFill>
              <a:schemeClr val="accent6"/>
            </a:solidFill>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28" name="Shape 28"/>
          <p:cNvSpPr/>
          <p:nvPr/>
        </p:nvSpPr>
        <p:spPr>
          <a:xfrm>
            <a:off x="0" y="0"/>
            <a:ext cx="12153212" cy="6862407"/>
          </a:xfrm>
          <a:prstGeom prst="rect">
            <a:avLst/>
          </a:prstGeom>
          <a:solidFill>
            <a:schemeClr val="accent6">
              <a:hueOff val="-10800000"/>
              <a:satOff val="-98529"/>
              <a:lumOff val="-99999"/>
              <a:alpha val="19300"/>
            </a:schemeClr>
          </a:solidFill>
          <a:ln w="3175">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29" name="Shape 29"/>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401619280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Section Title">
    <p:spTree>
      <p:nvGrpSpPr>
        <p:cNvPr id="1" name=""/>
        <p:cNvGrpSpPr/>
        <p:nvPr/>
      </p:nvGrpSpPr>
      <p:grpSpPr>
        <a:xfrm>
          <a:off x="0" y="0"/>
          <a:ext cx="0" cy="0"/>
          <a:chOff x="0" y="0"/>
          <a:chExt cx="0" cy="0"/>
        </a:xfrm>
      </p:grpSpPr>
      <p:pic>
        <p:nvPicPr>
          <p:cNvPr id="36" name="RED_SlideBackgrounds_sectionTitel.png"/>
          <p:cNvPicPr>
            <a:picLocks noChangeAspect="1"/>
          </p:cNvPicPr>
          <p:nvPr/>
        </p:nvPicPr>
        <p:blipFill>
          <a:blip r:embed="rId2">
            <a:extLst/>
          </a:blip>
          <a:stretch>
            <a:fillRect/>
          </a:stretch>
        </p:blipFill>
        <p:spPr>
          <a:xfrm>
            <a:off x="0" y="0"/>
            <a:ext cx="12192000" cy="6858000"/>
          </a:xfrm>
          <a:prstGeom prst="rect">
            <a:avLst/>
          </a:prstGeom>
          <a:ln w="3175">
            <a:miter lim="400000"/>
          </a:ln>
        </p:spPr>
      </p:pic>
      <p:grpSp>
        <p:nvGrpSpPr>
          <p:cNvPr id="39" name="Group 39"/>
          <p:cNvGrpSpPr/>
          <p:nvPr/>
        </p:nvGrpSpPr>
        <p:grpSpPr>
          <a:xfrm>
            <a:off x="2676469" y="2594310"/>
            <a:ext cx="6839062" cy="1718355"/>
            <a:chOff x="0" y="0"/>
            <a:chExt cx="23081832" cy="3436707"/>
          </a:xfrm>
        </p:grpSpPr>
        <p:sp>
          <p:nvSpPr>
            <p:cNvPr id="37" name="Shape 37"/>
            <p:cNvSpPr/>
            <p:nvPr/>
          </p:nvSpPr>
          <p:spPr>
            <a:xfrm>
              <a:off x="0" y="0"/>
              <a:ext cx="22953998" cy="3436708"/>
            </a:xfrm>
            <a:prstGeom prst="rect">
              <a:avLst/>
            </a:prstGeom>
            <a:solidFill>
              <a:schemeClr val="accent6">
                <a:hueOff val="-10800000"/>
                <a:satOff val="-98529"/>
                <a:lumOff val="-99999"/>
                <a:alpha val="57911"/>
              </a:schemeClr>
            </a:solidFill>
            <a:ln w="3175" cap="flat">
              <a:noFill/>
              <a:miter lim="400000"/>
            </a:ln>
            <a:effectLst/>
          </p:spPr>
          <p:txBody>
            <a:bodyPr wrap="square" lIns="67677" tIns="67677" rIns="67677" bIns="67677" numCol="1" anchor="ctr">
              <a:noAutofit/>
            </a:bodyP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38" name="Shape 38"/>
            <p:cNvSpPr/>
            <p:nvPr/>
          </p:nvSpPr>
          <p:spPr>
            <a:xfrm>
              <a:off x="54142" y="54142"/>
              <a:ext cx="23027691" cy="3328424"/>
            </a:xfrm>
            <a:prstGeom prst="rect">
              <a:avLst/>
            </a:prstGeom>
            <a:noFill/>
            <a:ln w="101600" cap="flat">
              <a:solidFill>
                <a:schemeClr val="accent6"/>
              </a:solidFill>
              <a:prstDash val="solid"/>
              <a:miter lim="400000"/>
            </a:ln>
            <a:effectLst/>
          </p:spPr>
          <p:txBody>
            <a:bodyPr wrap="square" lIns="67677" tIns="67677" rIns="67677" bIns="67677" numCol="1" anchor="ctr">
              <a:noAutofit/>
            </a:bodyP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grpSp>
      <p:sp>
        <p:nvSpPr>
          <p:cNvPr id="40" name="Shape 40"/>
          <p:cNvSpPr/>
          <p:nvPr/>
        </p:nvSpPr>
        <p:spPr>
          <a:xfrm>
            <a:off x="13933795" y="-227350"/>
            <a:ext cx="8252105" cy="815646"/>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41" name="Shape 41"/>
          <p:cNvSpPr>
            <a:spLocks noGrp="1"/>
          </p:cNvSpPr>
          <p:nvPr>
            <p:ph type="body" sz="quarter" idx="13"/>
          </p:nvPr>
        </p:nvSpPr>
        <p:spPr>
          <a:xfrm>
            <a:off x="2895107" y="3043132"/>
            <a:ext cx="6401789" cy="820709"/>
          </a:xfrm>
          <a:prstGeom prst="rect">
            <a:avLst/>
          </a:prstGeom>
        </p:spPr>
        <p:txBody>
          <a:bodyPr wrap="none" anchor="ctr">
            <a:spAutoFit/>
          </a:bodyPr>
          <a:lstStyle>
            <a:lvl1pPr>
              <a:defRPr sz="4445" cap="all" spc="1334">
                <a:latin typeface="Avenir Book"/>
                <a:ea typeface="Avenir Book"/>
                <a:cs typeface="Avenir Book"/>
                <a:sym typeface="Avenir Book"/>
              </a:defRPr>
            </a:lvl1pPr>
          </a:lstStyle>
          <a:p>
            <a:r>
              <a:t>SECTION TITLE</a:t>
            </a:r>
          </a:p>
        </p:txBody>
      </p:sp>
      <p:sp>
        <p:nvSpPr>
          <p:cNvPr id="42" name="Shape 42"/>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221904916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Section Title Option 2">
    <p:spTree>
      <p:nvGrpSpPr>
        <p:cNvPr id="1" name=""/>
        <p:cNvGrpSpPr/>
        <p:nvPr/>
      </p:nvGrpSpPr>
      <p:grpSpPr>
        <a:xfrm>
          <a:off x="0" y="0"/>
          <a:ext cx="0" cy="0"/>
          <a:chOff x="0" y="0"/>
          <a:chExt cx="0" cy="0"/>
        </a:xfrm>
      </p:grpSpPr>
      <p:pic>
        <p:nvPicPr>
          <p:cNvPr id="49" name="SectionTitle_Bg2.jpg"/>
          <p:cNvPicPr>
            <a:picLocks noChangeAspect="1"/>
          </p:cNvPicPr>
          <p:nvPr/>
        </p:nvPicPr>
        <p:blipFill>
          <a:blip r:embed="rId2">
            <a:extLst/>
          </a:blip>
          <a:stretch>
            <a:fillRect/>
          </a:stretch>
        </p:blipFill>
        <p:spPr>
          <a:xfrm>
            <a:off x="0" y="0"/>
            <a:ext cx="12192000" cy="6858000"/>
          </a:xfrm>
          <a:prstGeom prst="rect">
            <a:avLst/>
          </a:prstGeom>
          <a:ln w="3175">
            <a:miter lim="400000"/>
          </a:ln>
        </p:spPr>
      </p:pic>
      <p:grpSp>
        <p:nvGrpSpPr>
          <p:cNvPr id="52" name="Group 52"/>
          <p:cNvGrpSpPr/>
          <p:nvPr/>
        </p:nvGrpSpPr>
        <p:grpSpPr>
          <a:xfrm>
            <a:off x="2676469" y="2594310"/>
            <a:ext cx="6839062" cy="1718355"/>
            <a:chOff x="0" y="0"/>
            <a:chExt cx="23081832" cy="3436707"/>
          </a:xfrm>
        </p:grpSpPr>
        <p:sp>
          <p:nvSpPr>
            <p:cNvPr id="50" name="Shape 50"/>
            <p:cNvSpPr/>
            <p:nvPr/>
          </p:nvSpPr>
          <p:spPr>
            <a:xfrm>
              <a:off x="0" y="0"/>
              <a:ext cx="22953998" cy="3436708"/>
            </a:xfrm>
            <a:prstGeom prst="rect">
              <a:avLst/>
            </a:prstGeom>
            <a:solidFill>
              <a:schemeClr val="accent6">
                <a:hueOff val="-10800000"/>
                <a:satOff val="-98529"/>
                <a:lumOff val="-99999"/>
                <a:alpha val="32504"/>
              </a:schemeClr>
            </a:solidFill>
            <a:ln w="3175" cap="flat">
              <a:noFill/>
              <a:miter lim="400000"/>
            </a:ln>
            <a:effectLst/>
          </p:spPr>
          <p:txBody>
            <a:bodyPr wrap="square" lIns="67677" tIns="67677" rIns="67677" bIns="67677" numCol="1" anchor="ctr">
              <a:noAutofit/>
            </a:bodyP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51" name="Shape 51"/>
            <p:cNvSpPr/>
            <p:nvPr/>
          </p:nvSpPr>
          <p:spPr>
            <a:xfrm>
              <a:off x="54142" y="54142"/>
              <a:ext cx="23027691" cy="3328424"/>
            </a:xfrm>
            <a:prstGeom prst="rect">
              <a:avLst/>
            </a:prstGeom>
            <a:noFill/>
            <a:ln w="101600" cap="flat">
              <a:solidFill>
                <a:schemeClr val="accent6"/>
              </a:solidFill>
              <a:prstDash val="solid"/>
              <a:miter lim="400000"/>
            </a:ln>
            <a:effectLst/>
          </p:spPr>
          <p:txBody>
            <a:bodyPr wrap="square" lIns="67677" tIns="67677" rIns="67677" bIns="67677" numCol="1" anchor="ctr">
              <a:noAutofit/>
            </a:bodyP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grpSp>
      <p:sp>
        <p:nvSpPr>
          <p:cNvPr id="53" name="Shape 53"/>
          <p:cNvSpPr/>
          <p:nvPr/>
        </p:nvSpPr>
        <p:spPr>
          <a:xfrm>
            <a:off x="13933795" y="-227350"/>
            <a:ext cx="8252105" cy="815646"/>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54" name="Shape 54"/>
          <p:cNvSpPr>
            <a:spLocks noGrp="1"/>
          </p:cNvSpPr>
          <p:nvPr>
            <p:ph type="body" sz="quarter" idx="13"/>
          </p:nvPr>
        </p:nvSpPr>
        <p:spPr>
          <a:xfrm>
            <a:off x="2895107" y="3043132"/>
            <a:ext cx="6401789" cy="820709"/>
          </a:xfrm>
          <a:prstGeom prst="rect">
            <a:avLst/>
          </a:prstGeom>
        </p:spPr>
        <p:txBody>
          <a:bodyPr wrap="none" anchor="ctr">
            <a:spAutoFit/>
          </a:bodyPr>
          <a:lstStyle>
            <a:lvl1pPr>
              <a:defRPr sz="4445" cap="all" spc="1334">
                <a:latin typeface="Avenir Book"/>
                <a:ea typeface="Avenir Book"/>
                <a:cs typeface="Avenir Book"/>
                <a:sym typeface="Avenir Book"/>
              </a:defRPr>
            </a:lvl1pPr>
          </a:lstStyle>
          <a:p>
            <a:r>
              <a:t>SECTION TITLE</a:t>
            </a:r>
          </a:p>
        </p:txBody>
      </p:sp>
      <p:sp>
        <p:nvSpPr>
          <p:cNvPr id="55" name="Shape 55"/>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1025148812"/>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itle Only - Top Title">
    <p:spTree>
      <p:nvGrpSpPr>
        <p:cNvPr id="1" name=""/>
        <p:cNvGrpSpPr/>
        <p:nvPr/>
      </p:nvGrpSpPr>
      <p:grpSpPr>
        <a:xfrm>
          <a:off x="0" y="0"/>
          <a:ext cx="0" cy="0"/>
          <a:chOff x="0" y="0"/>
          <a:chExt cx="0" cy="0"/>
        </a:xfrm>
      </p:grpSpPr>
      <p:pic>
        <p:nvPicPr>
          <p:cNvPr id="62"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63" name="Shape 63"/>
          <p:cNvSpPr/>
          <p:nvPr/>
        </p:nvSpPr>
        <p:spPr>
          <a:xfrm>
            <a:off x="13933795" y="-227350"/>
            <a:ext cx="8252105" cy="815646"/>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64" name="Shape 64"/>
          <p:cNvSpPr/>
          <p:nvPr/>
        </p:nvSpPr>
        <p:spPr>
          <a:xfrm>
            <a:off x="11469661" y="2916500"/>
            <a:ext cx="8132456" cy="496456"/>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65" name="Shape 65"/>
          <p:cNvSpPr>
            <a:spLocks noGrp="1"/>
          </p:cNvSpPr>
          <p:nvPr>
            <p:ph type="body" sz="quarter" idx="13"/>
          </p:nvPr>
        </p:nvSpPr>
        <p:spPr>
          <a:xfrm>
            <a:off x="359513" y="764089"/>
            <a:ext cx="3462138" cy="638352"/>
          </a:xfrm>
          <a:prstGeom prst="rect">
            <a:avLst/>
          </a:prstGeom>
        </p:spPr>
        <p:txBody>
          <a:bodyPr wrap="none" anchor="ctr">
            <a:spAutoFit/>
          </a:bodyPr>
          <a:lstStyle>
            <a:lvl1pPr algn="l">
              <a:defRPr sz="3260" cap="all" spc="196">
                <a:latin typeface="Avenir Book"/>
                <a:ea typeface="Avenir Book"/>
                <a:cs typeface="Avenir Book"/>
                <a:sym typeface="Avenir Book"/>
              </a:defRPr>
            </a:lvl1pPr>
          </a:lstStyle>
          <a:p>
            <a:r>
              <a:t>title of slide</a:t>
            </a:r>
          </a:p>
        </p:txBody>
      </p:sp>
      <p:sp>
        <p:nvSpPr>
          <p:cNvPr id="66" name="Shape 66"/>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3102295787"/>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Title Only - Left Title">
    <p:spTree>
      <p:nvGrpSpPr>
        <p:cNvPr id="1" name=""/>
        <p:cNvGrpSpPr/>
        <p:nvPr/>
      </p:nvGrpSpPr>
      <p:grpSpPr>
        <a:xfrm>
          <a:off x="0" y="0"/>
          <a:ext cx="0" cy="0"/>
          <a:chOff x="0" y="0"/>
          <a:chExt cx="0" cy="0"/>
        </a:xfrm>
      </p:grpSpPr>
      <p:pic>
        <p:nvPicPr>
          <p:cNvPr id="73" name="RED_SlideBackgrounds_graph.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74" name="Shape 74"/>
          <p:cNvSpPr/>
          <p:nvPr/>
        </p:nvSpPr>
        <p:spPr>
          <a:xfrm>
            <a:off x="13933795" y="-227350"/>
            <a:ext cx="8252105" cy="815646"/>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75" name="Shape 75"/>
          <p:cNvSpPr/>
          <p:nvPr/>
        </p:nvSpPr>
        <p:spPr>
          <a:xfrm>
            <a:off x="11469661" y="2916500"/>
            <a:ext cx="8132456" cy="496456"/>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76" name="Shape 76"/>
          <p:cNvSpPr>
            <a:spLocks noGrp="1"/>
          </p:cNvSpPr>
          <p:nvPr>
            <p:ph type="body" sz="quarter" idx="13"/>
          </p:nvPr>
        </p:nvSpPr>
        <p:spPr>
          <a:xfrm>
            <a:off x="416551" y="3109824"/>
            <a:ext cx="3462138" cy="638352"/>
          </a:xfrm>
          <a:prstGeom prst="rect">
            <a:avLst/>
          </a:prstGeom>
        </p:spPr>
        <p:txBody>
          <a:bodyPr wrap="none" anchor="ctr">
            <a:spAutoFit/>
          </a:bodyPr>
          <a:lstStyle>
            <a:lvl1pPr algn="l">
              <a:defRPr sz="3260" cap="all" spc="196">
                <a:latin typeface="Avenir Book"/>
                <a:ea typeface="Avenir Book"/>
                <a:cs typeface="Avenir Book"/>
                <a:sym typeface="Avenir Book"/>
              </a:defRPr>
            </a:lvl1pPr>
          </a:lstStyle>
          <a:p>
            <a:r>
              <a:t>title of slide</a:t>
            </a:r>
          </a:p>
        </p:txBody>
      </p:sp>
      <p:sp>
        <p:nvSpPr>
          <p:cNvPr id="77" name="Shape 77"/>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4027062771"/>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Content Slide bullets">
    <p:spTree>
      <p:nvGrpSpPr>
        <p:cNvPr id="1" name=""/>
        <p:cNvGrpSpPr/>
        <p:nvPr/>
      </p:nvGrpSpPr>
      <p:grpSpPr>
        <a:xfrm>
          <a:off x="0" y="0"/>
          <a:ext cx="0" cy="0"/>
          <a:chOff x="0" y="0"/>
          <a:chExt cx="0" cy="0"/>
        </a:xfrm>
      </p:grpSpPr>
      <p:pic>
        <p:nvPicPr>
          <p:cNvPr id="84"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85" name="Shape 85"/>
          <p:cNvSpPr/>
          <p:nvPr/>
        </p:nvSpPr>
        <p:spPr>
          <a:xfrm>
            <a:off x="13933795" y="-227350"/>
            <a:ext cx="8252105" cy="815646"/>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86" name="Shape 86"/>
          <p:cNvSpPr/>
          <p:nvPr/>
        </p:nvSpPr>
        <p:spPr>
          <a:xfrm>
            <a:off x="11469661" y="2916500"/>
            <a:ext cx="8132456" cy="496456"/>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87" name="Shape 87"/>
          <p:cNvSpPr>
            <a:spLocks noGrp="1"/>
          </p:cNvSpPr>
          <p:nvPr>
            <p:ph type="body" sz="quarter" idx="13"/>
          </p:nvPr>
        </p:nvSpPr>
        <p:spPr>
          <a:xfrm>
            <a:off x="416551" y="3109824"/>
            <a:ext cx="3462138" cy="638352"/>
          </a:xfrm>
          <a:prstGeom prst="rect">
            <a:avLst/>
          </a:prstGeom>
        </p:spPr>
        <p:txBody>
          <a:bodyPr wrap="none" anchor="ctr">
            <a:spAutoFit/>
          </a:bodyPr>
          <a:lstStyle>
            <a:lvl1pPr algn="l">
              <a:defRPr sz="3260" cap="all" spc="196">
                <a:latin typeface="Avenir Book"/>
                <a:ea typeface="Avenir Book"/>
                <a:cs typeface="Avenir Book"/>
                <a:sym typeface="Avenir Book"/>
              </a:defRPr>
            </a:lvl1pPr>
          </a:lstStyle>
          <a:p>
            <a:r>
              <a:t>title of slide</a:t>
            </a:r>
          </a:p>
        </p:txBody>
      </p:sp>
      <p:sp>
        <p:nvSpPr>
          <p:cNvPr id="88" name="Shape 88"/>
          <p:cNvSpPr/>
          <p:nvPr/>
        </p:nvSpPr>
        <p:spPr>
          <a:xfrm flipV="1">
            <a:off x="3957053" y="1841255"/>
            <a:ext cx="1" cy="3175492"/>
          </a:xfrm>
          <a:prstGeom prst="line">
            <a:avLst/>
          </a:prstGeom>
          <a:ln w="63500">
            <a:solidFill>
              <a:schemeClr val="accent6"/>
            </a:solidFill>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89" name="Shape 89"/>
          <p:cNvSpPr>
            <a:spLocks noGrp="1"/>
          </p:cNvSpPr>
          <p:nvPr>
            <p:ph type="body" sz="quarter" idx="14"/>
          </p:nvPr>
        </p:nvSpPr>
        <p:spPr>
          <a:xfrm>
            <a:off x="4721310" y="1830727"/>
            <a:ext cx="11040302" cy="6676928"/>
          </a:xfrm>
          <a:prstGeom prst="rect">
            <a:avLst/>
          </a:prstGeom>
        </p:spPr>
        <p:txBody>
          <a:bodyPr wrap="none">
            <a:spAutoFit/>
          </a:bodyPr>
          <a:lstStyle>
            <a:lvl1pPr algn="l">
              <a:lnSpc>
                <a:spcPct val="200000"/>
              </a:lnSpc>
              <a:spcBef>
                <a:spcPts val="500"/>
              </a:spcBef>
              <a:defRPr sz="5000" spc="500">
                <a:latin typeface="Avenir Book"/>
                <a:ea typeface="Avenir Book"/>
                <a:cs typeface="Avenir Book"/>
                <a:sym typeface="Avenir Book"/>
              </a:defRPr>
            </a:lvl1pPr>
          </a:lstStyle>
          <a:p>
            <a:pPr algn="l">
              <a:lnSpc>
                <a:spcPct val="200000"/>
              </a:lnSpc>
              <a:spcBef>
                <a:spcPts val="1000"/>
              </a:spcBef>
              <a:defRPr sz="5000" spc="500">
                <a:latin typeface="Avenir Book"/>
                <a:ea typeface="Avenir Book"/>
                <a:cs typeface="Avenir Book"/>
                <a:sym typeface="Avenir Book"/>
              </a:defRPr>
            </a:pPr>
            <a:r>
              <a:t>First bullet placeholder here</a:t>
            </a:r>
          </a:p>
          <a:p>
            <a:pPr algn="l">
              <a:lnSpc>
                <a:spcPct val="200000"/>
              </a:lnSpc>
              <a:spcBef>
                <a:spcPts val="1000"/>
              </a:spcBef>
              <a:defRPr sz="5000" spc="500">
                <a:latin typeface="Avenir Book"/>
                <a:ea typeface="Avenir Book"/>
                <a:cs typeface="Avenir Book"/>
                <a:sym typeface="Avenir Book"/>
              </a:defRPr>
            </a:pPr>
            <a:r>
              <a:t>Second bullet placeholder here</a:t>
            </a:r>
          </a:p>
          <a:p>
            <a:pPr algn="l">
              <a:lnSpc>
                <a:spcPct val="200000"/>
              </a:lnSpc>
              <a:spcBef>
                <a:spcPts val="1000"/>
              </a:spcBef>
              <a:defRPr sz="5000" spc="500">
                <a:latin typeface="Avenir Book"/>
                <a:ea typeface="Avenir Book"/>
                <a:cs typeface="Avenir Book"/>
                <a:sym typeface="Avenir Book"/>
              </a:defRPr>
            </a:pPr>
            <a:r>
              <a:t>Third bullet placeholder here</a:t>
            </a:r>
          </a:p>
          <a:p>
            <a:pPr algn="l">
              <a:lnSpc>
                <a:spcPct val="200000"/>
              </a:lnSpc>
              <a:spcBef>
                <a:spcPts val="1000"/>
              </a:spcBef>
              <a:defRPr sz="5000" spc="500">
                <a:latin typeface="Avenir Book"/>
                <a:ea typeface="Avenir Book"/>
                <a:cs typeface="Avenir Book"/>
                <a:sym typeface="Avenir Book"/>
              </a:defRPr>
            </a:pPr>
            <a:r>
              <a:t>Fourth bullet placeholder here</a:t>
            </a:r>
          </a:p>
        </p:txBody>
      </p:sp>
      <p:sp>
        <p:nvSpPr>
          <p:cNvPr id="90" name="Shape 90"/>
          <p:cNvSpPr>
            <a:spLocks noGrp="1"/>
          </p:cNvSpPr>
          <p:nvPr>
            <p:ph type="body" sz="quarter" idx="15"/>
          </p:nvPr>
        </p:nvSpPr>
        <p:spPr>
          <a:xfrm>
            <a:off x="8625602" y="1803233"/>
            <a:ext cx="11258310" cy="5009805"/>
          </a:xfrm>
          <a:prstGeom prst="rect">
            <a:avLst/>
          </a:prstGeom>
        </p:spPr>
        <p:txBody>
          <a:bodyPr wrap="none">
            <a:spAutoFit/>
          </a:bodyPr>
          <a:lstStyle>
            <a:lvl1pPr algn="l">
              <a:lnSpc>
                <a:spcPct val="200000"/>
              </a:lnSpc>
              <a:spcBef>
                <a:spcPts val="500"/>
              </a:spcBef>
              <a:defRPr sz="5000" spc="500">
                <a:latin typeface="Avenir Book"/>
                <a:ea typeface="Avenir Book"/>
                <a:cs typeface="Avenir Book"/>
                <a:sym typeface="Avenir Book"/>
              </a:defRPr>
            </a:lvl1pPr>
          </a:lstStyle>
          <a:p>
            <a:pPr algn="l">
              <a:lnSpc>
                <a:spcPct val="200000"/>
              </a:lnSpc>
              <a:spcBef>
                <a:spcPts val="1000"/>
              </a:spcBef>
              <a:defRPr sz="5000" spc="500">
                <a:latin typeface="Avenir Book"/>
                <a:ea typeface="Avenir Book"/>
                <a:cs typeface="Avenir Book"/>
                <a:sym typeface="Avenir Book"/>
              </a:defRPr>
            </a:pPr>
            <a:r>
              <a:t>Fifth bullet placeholder here</a:t>
            </a:r>
          </a:p>
          <a:p>
            <a:pPr algn="l">
              <a:lnSpc>
                <a:spcPct val="200000"/>
              </a:lnSpc>
              <a:spcBef>
                <a:spcPts val="1000"/>
              </a:spcBef>
              <a:defRPr sz="5000" spc="500">
                <a:latin typeface="Avenir Book"/>
                <a:ea typeface="Avenir Book"/>
                <a:cs typeface="Avenir Book"/>
                <a:sym typeface="Avenir Book"/>
              </a:defRPr>
            </a:pPr>
            <a:r>
              <a:t>Sixth bullet placeholder here</a:t>
            </a:r>
          </a:p>
          <a:p>
            <a:pPr algn="l">
              <a:lnSpc>
                <a:spcPct val="200000"/>
              </a:lnSpc>
              <a:spcBef>
                <a:spcPts val="1000"/>
              </a:spcBef>
              <a:defRPr sz="5000" spc="500">
                <a:latin typeface="Avenir Book"/>
                <a:ea typeface="Avenir Book"/>
                <a:cs typeface="Avenir Book"/>
                <a:sym typeface="Avenir Book"/>
              </a:defRPr>
            </a:pPr>
            <a:r>
              <a:t>Seventh bullet placeholder here</a:t>
            </a:r>
          </a:p>
        </p:txBody>
      </p:sp>
      <p:sp>
        <p:nvSpPr>
          <p:cNvPr id="91" name="Shape 91"/>
          <p:cNvSpPr/>
          <p:nvPr/>
        </p:nvSpPr>
        <p:spPr>
          <a:xfrm>
            <a:off x="15307823" y="794461"/>
            <a:ext cx="356492" cy="601580"/>
          </a:xfrm>
          <a:prstGeom prst="rect">
            <a:avLst/>
          </a:prstGeom>
          <a:solidFill>
            <a:schemeClr val="accent3">
              <a:hueOff val="-17853078"/>
              <a:satOff val="29206"/>
              <a:lumOff val="-3151"/>
            </a:schemeClr>
          </a:solidFill>
          <a:ln w="3175">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92" name="Shape 92"/>
          <p:cNvSpPr/>
          <p:nvPr/>
        </p:nvSpPr>
        <p:spPr>
          <a:xfrm>
            <a:off x="17295618" y="24440"/>
            <a:ext cx="356492" cy="601580"/>
          </a:xfrm>
          <a:prstGeom prst="rect">
            <a:avLst/>
          </a:prstGeom>
          <a:solidFill>
            <a:schemeClr val="accent4">
              <a:hueOff val="-1200000"/>
              <a:satOff val="-30940"/>
              <a:lumOff val="-49607"/>
            </a:schemeClr>
          </a:solidFill>
          <a:ln w="3175">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93" name="Shape 93"/>
          <p:cNvSpPr/>
          <p:nvPr/>
        </p:nvSpPr>
        <p:spPr>
          <a:xfrm>
            <a:off x="15486068" y="2937962"/>
            <a:ext cx="356492" cy="601580"/>
          </a:xfrm>
          <a:prstGeom prst="rect">
            <a:avLst/>
          </a:prstGeom>
          <a:solidFill>
            <a:schemeClr val="accent1"/>
          </a:solidFill>
          <a:ln w="3175">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94" name="Shape 94"/>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315961356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Content Slide 4 columns">
    <p:spTree>
      <p:nvGrpSpPr>
        <p:cNvPr id="1" name=""/>
        <p:cNvGrpSpPr/>
        <p:nvPr/>
      </p:nvGrpSpPr>
      <p:grpSpPr>
        <a:xfrm>
          <a:off x="0" y="0"/>
          <a:ext cx="0" cy="0"/>
          <a:chOff x="0" y="0"/>
          <a:chExt cx="0" cy="0"/>
        </a:xfrm>
      </p:grpSpPr>
      <p:pic>
        <p:nvPicPr>
          <p:cNvPr id="101"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102" name="Shape 102"/>
          <p:cNvSpPr/>
          <p:nvPr/>
        </p:nvSpPr>
        <p:spPr>
          <a:xfrm>
            <a:off x="13933795" y="-227350"/>
            <a:ext cx="8252105" cy="815646"/>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103" name="Shape 103"/>
          <p:cNvSpPr/>
          <p:nvPr/>
        </p:nvSpPr>
        <p:spPr>
          <a:xfrm>
            <a:off x="11469661" y="2916500"/>
            <a:ext cx="8132456" cy="496456"/>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104" name="Shape 104"/>
          <p:cNvSpPr>
            <a:spLocks noGrp="1"/>
          </p:cNvSpPr>
          <p:nvPr>
            <p:ph type="body" sz="quarter" idx="13"/>
          </p:nvPr>
        </p:nvSpPr>
        <p:spPr>
          <a:xfrm>
            <a:off x="359513" y="764089"/>
            <a:ext cx="3462138" cy="638352"/>
          </a:xfrm>
          <a:prstGeom prst="rect">
            <a:avLst/>
          </a:prstGeom>
        </p:spPr>
        <p:txBody>
          <a:bodyPr wrap="none" anchor="ctr">
            <a:spAutoFit/>
          </a:bodyPr>
          <a:lstStyle>
            <a:lvl1pPr algn="l">
              <a:defRPr sz="3260" cap="all" spc="196">
                <a:latin typeface="Avenir Book"/>
                <a:ea typeface="Avenir Book"/>
                <a:cs typeface="Avenir Book"/>
                <a:sym typeface="Avenir Book"/>
              </a:defRPr>
            </a:lvl1pPr>
          </a:lstStyle>
          <a:p>
            <a:r>
              <a:t>title of slide</a:t>
            </a:r>
          </a:p>
        </p:txBody>
      </p:sp>
      <p:sp>
        <p:nvSpPr>
          <p:cNvPr id="105" name="Shape 105"/>
          <p:cNvSpPr>
            <a:spLocks noGrp="1"/>
          </p:cNvSpPr>
          <p:nvPr>
            <p:ph type="body" sz="quarter" idx="14"/>
          </p:nvPr>
        </p:nvSpPr>
        <p:spPr>
          <a:xfrm>
            <a:off x="1452731" y="3106855"/>
            <a:ext cx="1536645"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6" name="Shape 106"/>
          <p:cNvSpPr>
            <a:spLocks noGrp="1"/>
          </p:cNvSpPr>
          <p:nvPr>
            <p:ph type="body" sz="quarter" idx="15"/>
          </p:nvPr>
        </p:nvSpPr>
        <p:spPr>
          <a:xfrm>
            <a:off x="4065812" y="3106855"/>
            <a:ext cx="1536645"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7" name="Shape 107"/>
          <p:cNvSpPr>
            <a:spLocks noGrp="1"/>
          </p:cNvSpPr>
          <p:nvPr>
            <p:ph type="body" sz="quarter" idx="16"/>
          </p:nvPr>
        </p:nvSpPr>
        <p:spPr>
          <a:xfrm>
            <a:off x="6625419" y="3106855"/>
            <a:ext cx="1536645"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8" name="Shape 108"/>
          <p:cNvSpPr>
            <a:spLocks noGrp="1"/>
          </p:cNvSpPr>
          <p:nvPr>
            <p:ph type="body" sz="quarter" idx="17"/>
          </p:nvPr>
        </p:nvSpPr>
        <p:spPr>
          <a:xfrm>
            <a:off x="9227805" y="3106855"/>
            <a:ext cx="1536645"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9" name="Shape 109"/>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1915021731"/>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8" name="Shape 118"/>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1165228067"/>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Walkin">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556381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C254BB-6854-4893-B510-576D1548A736}"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5C60DB-334C-454E-B210-77B0864F575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hf hdr="0"/>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20" name="RED_SlideBackgrounds_walkin.pn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21" name="Shape 21"/>
          <p:cNvSpPr/>
          <p:nvPr/>
        </p:nvSpPr>
        <p:spPr>
          <a:xfrm>
            <a:off x="4749701" y="2243889"/>
            <a:ext cx="6896657" cy="3040983"/>
          </a:xfrm>
          <a:prstGeom prst="rect">
            <a:avLst/>
          </a:prstGeom>
          <a:solidFill>
            <a:schemeClr val="accent6">
              <a:hueOff val="-10800000"/>
              <a:satOff val="-98529"/>
              <a:lumOff val="-99999"/>
              <a:alpha val="32504"/>
            </a:schemeClr>
          </a:solidFill>
          <a:ln w="3175">
            <a:miter lim="400000"/>
          </a:ln>
        </p:spPr>
        <p:txBody>
          <a:bodyPr lIns="20052" tIns="20052" rIns="20052" bIns="20052" anchor="ctr"/>
          <a:lstStyle/>
          <a:p>
            <a:pPr>
              <a:defRPr sz="3600">
                <a:latin typeface="+mn-lt"/>
                <a:ea typeface="+mn-ea"/>
                <a:cs typeface="+mn-cs"/>
                <a:sym typeface="Helvetica Light"/>
              </a:defRPr>
            </a:pPr>
            <a:endParaRPr sz="1067"/>
          </a:p>
        </p:txBody>
      </p:sp>
      <p:sp>
        <p:nvSpPr>
          <p:cNvPr id="22" name="Shape 22"/>
          <p:cNvSpPr/>
          <p:nvPr/>
        </p:nvSpPr>
        <p:spPr>
          <a:xfrm>
            <a:off x="4765742" y="2270960"/>
            <a:ext cx="6823020" cy="3059030"/>
          </a:xfrm>
          <a:prstGeom prst="rect">
            <a:avLst/>
          </a:prstGeom>
          <a:ln w="101600">
            <a:solidFill>
              <a:schemeClr val="accent6"/>
            </a:solidFill>
            <a:miter lim="400000"/>
          </a:ln>
        </p:spPr>
        <p:txBody>
          <a:bodyPr lIns="20052" tIns="20052" rIns="20052" bIns="20052" anchor="ctr"/>
          <a:lstStyle/>
          <a:p>
            <a:pPr>
              <a:defRPr sz="3600">
                <a:latin typeface="+mn-lt"/>
                <a:ea typeface="+mn-ea"/>
                <a:cs typeface="+mn-cs"/>
                <a:sym typeface="Helvetica Light"/>
              </a:defRPr>
            </a:pPr>
            <a:endParaRPr sz="1067"/>
          </a:p>
        </p:txBody>
      </p:sp>
      <p:pic>
        <p:nvPicPr>
          <p:cNvPr id="23" name="LogoLockup-smal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16604" y="750013"/>
            <a:ext cx="1288362" cy="446925"/>
          </a:xfrm>
          <a:prstGeom prst="rect">
            <a:avLst/>
          </a:prstGeom>
          <a:ln w="3175">
            <a:miter lim="400000"/>
          </a:ln>
        </p:spPr>
      </p:pic>
      <p:sp>
        <p:nvSpPr>
          <p:cNvPr id="24" name="Shape 24"/>
          <p:cNvSpPr/>
          <p:nvPr/>
        </p:nvSpPr>
        <p:spPr>
          <a:xfrm>
            <a:off x="15156047" y="-227349"/>
            <a:ext cx="8321032"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r>
              <a:rPr sz="5037"/>
              <a:t>SPEAKER NAME</a:t>
            </a:r>
          </a:p>
        </p:txBody>
      </p:sp>
      <p:sp>
        <p:nvSpPr>
          <p:cNvPr id="25" name="Shape 25"/>
          <p:cNvSpPr>
            <a:spLocks noGrp="1"/>
          </p:cNvSpPr>
          <p:nvPr>
            <p:ph type="body" sz="quarter" idx="13"/>
          </p:nvPr>
        </p:nvSpPr>
        <p:spPr>
          <a:xfrm>
            <a:off x="4959271" y="2761470"/>
            <a:ext cx="6435965" cy="820709"/>
          </a:xfrm>
          <a:prstGeom prst="rect">
            <a:avLst/>
          </a:prstGeom>
        </p:spPr>
        <p:txBody>
          <a:bodyPr wrap="none" anchor="ctr">
            <a:spAutoFit/>
          </a:bodyPr>
          <a:lstStyle>
            <a:lvl1pPr>
              <a:defRPr sz="4445" cap="all" spc="1333">
                <a:latin typeface="Avenir Book"/>
                <a:ea typeface="Avenir Book"/>
                <a:cs typeface="Avenir Book"/>
                <a:sym typeface="Avenir Book"/>
              </a:defRPr>
            </a:lvl1pPr>
          </a:lstStyle>
          <a:p>
            <a:r>
              <a:t>SPEAKER NAME</a:t>
            </a:r>
          </a:p>
        </p:txBody>
      </p:sp>
      <p:sp>
        <p:nvSpPr>
          <p:cNvPr id="26" name="Shape 26"/>
          <p:cNvSpPr>
            <a:spLocks noGrp="1"/>
          </p:cNvSpPr>
          <p:nvPr>
            <p:ph type="body" sz="quarter" idx="14"/>
          </p:nvPr>
        </p:nvSpPr>
        <p:spPr>
          <a:xfrm>
            <a:off x="6611037" y="4467187"/>
            <a:ext cx="3132432" cy="501391"/>
          </a:xfrm>
          <a:prstGeom prst="rect">
            <a:avLst/>
          </a:prstGeom>
        </p:spPr>
        <p:txBody>
          <a:bodyPr wrap="none" anchor="ctr">
            <a:spAutoFit/>
          </a:bodyPr>
          <a:lstStyle>
            <a:lvl1pPr>
              <a:defRPr sz="2370" cap="all" spc="521">
                <a:latin typeface="Avenir Book"/>
                <a:ea typeface="Avenir Book"/>
                <a:cs typeface="Avenir Book"/>
                <a:sym typeface="Avenir Book"/>
              </a:defRPr>
            </a:lvl1pPr>
          </a:lstStyle>
          <a:p>
            <a:r>
              <a:t>SPEAKER TITLE</a:t>
            </a:r>
          </a:p>
        </p:txBody>
      </p:sp>
      <p:sp>
        <p:nvSpPr>
          <p:cNvPr id="27" name="Shape 27"/>
          <p:cNvSpPr/>
          <p:nvPr/>
        </p:nvSpPr>
        <p:spPr>
          <a:xfrm>
            <a:off x="7071060" y="3944854"/>
            <a:ext cx="2212385" cy="1"/>
          </a:xfrm>
          <a:prstGeom prst="line">
            <a:avLst/>
          </a:prstGeom>
          <a:ln w="12700">
            <a:solidFill>
              <a:schemeClr val="accent6"/>
            </a:solidFill>
            <a:miter lim="400000"/>
          </a:ln>
        </p:spPr>
        <p:txBody>
          <a:bodyPr lIns="20052" tIns="20052" rIns="20052" bIns="20052" anchor="ctr"/>
          <a:lstStyle/>
          <a:p>
            <a:pPr>
              <a:defRPr sz="3600">
                <a:latin typeface="+mn-lt"/>
                <a:ea typeface="+mn-ea"/>
                <a:cs typeface="+mn-cs"/>
                <a:sym typeface="Helvetica Light"/>
              </a:defRPr>
            </a:pPr>
            <a:endParaRPr sz="1067"/>
          </a:p>
        </p:txBody>
      </p:sp>
      <p:sp>
        <p:nvSpPr>
          <p:cNvPr id="28" name="Shape 28"/>
          <p:cNvSpPr/>
          <p:nvPr/>
        </p:nvSpPr>
        <p:spPr>
          <a:xfrm>
            <a:off x="0" y="0"/>
            <a:ext cx="12153212" cy="6862407"/>
          </a:xfrm>
          <a:prstGeom prst="rect">
            <a:avLst/>
          </a:prstGeom>
          <a:solidFill>
            <a:schemeClr val="accent6">
              <a:hueOff val="-10800000"/>
              <a:satOff val="-98529"/>
              <a:lumOff val="-99999"/>
              <a:alpha val="19300"/>
            </a:schemeClr>
          </a:solidFill>
          <a:ln w="3175">
            <a:miter lim="400000"/>
          </a:ln>
        </p:spPr>
        <p:txBody>
          <a:bodyPr lIns="20052" tIns="20052" rIns="20052" bIns="20052" anchor="ctr"/>
          <a:lstStyle/>
          <a:p>
            <a:pPr>
              <a:defRPr sz="3600">
                <a:latin typeface="+mn-lt"/>
                <a:ea typeface="+mn-ea"/>
                <a:cs typeface="+mn-cs"/>
                <a:sym typeface="Helvetica Light"/>
              </a:defRPr>
            </a:pPr>
            <a:endParaRPr sz="1067"/>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586711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Section Title">
    <p:spTree>
      <p:nvGrpSpPr>
        <p:cNvPr id="1" name=""/>
        <p:cNvGrpSpPr/>
        <p:nvPr/>
      </p:nvGrpSpPr>
      <p:grpSpPr>
        <a:xfrm>
          <a:off x="0" y="0"/>
          <a:ext cx="0" cy="0"/>
          <a:chOff x="0" y="0"/>
          <a:chExt cx="0" cy="0"/>
        </a:xfrm>
      </p:grpSpPr>
      <p:pic>
        <p:nvPicPr>
          <p:cNvPr id="36" name="RED_SlideBackgrounds_sectionTitel.png"/>
          <p:cNvPicPr>
            <a:picLocks noChangeAspect="1"/>
          </p:cNvPicPr>
          <p:nvPr/>
        </p:nvPicPr>
        <p:blipFill>
          <a:blip r:embed="rId2">
            <a:extLst/>
          </a:blip>
          <a:stretch>
            <a:fillRect/>
          </a:stretch>
        </p:blipFill>
        <p:spPr>
          <a:xfrm>
            <a:off x="0" y="0"/>
            <a:ext cx="12192000" cy="6858000"/>
          </a:xfrm>
          <a:prstGeom prst="rect">
            <a:avLst/>
          </a:prstGeom>
          <a:ln w="3175">
            <a:miter lim="400000"/>
          </a:ln>
        </p:spPr>
      </p:pic>
      <p:grpSp>
        <p:nvGrpSpPr>
          <p:cNvPr id="39" name="Group 39"/>
          <p:cNvGrpSpPr/>
          <p:nvPr/>
        </p:nvGrpSpPr>
        <p:grpSpPr>
          <a:xfrm>
            <a:off x="2676469" y="2594309"/>
            <a:ext cx="6839062" cy="1718355"/>
            <a:chOff x="0" y="0"/>
            <a:chExt cx="23081832" cy="3436707"/>
          </a:xfrm>
        </p:grpSpPr>
        <p:sp>
          <p:nvSpPr>
            <p:cNvPr id="37" name="Shape 37"/>
            <p:cNvSpPr/>
            <p:nvPr/>
          </p:nvSpPr>
          <p:spPr>
            <a:xfrm>
              <a:off x="0" y="0"/>
              <a:ext cx="22953998" cy="3436708"/>
            </a:xfrm>
            <a:prstGeom prst="rect">
              <a:avLst/>
            </a:prstGeom>
            <a:solidFill>
              <a:schemeClr val="accent6">
                <a:hueOff val="-10800000"/>
                <a:satOff val="-98529"/>
                <a:lumOff val="-99999"/>
                <a:alpha val="57911"/>
              </a:schemeClr>
            </a:solidFill>
            <a:ln w="3175" cap="flat">
              <a:noFill/>
              <a:miter lim="400000"/>
            </a:ln>
            <a:effectLst/>
          </p:spPr>
          <p:txBody>
            <a:bodyPr wrap="square" lIns="67677" tIns="67677" rIns="67677" bIns="67677" numCol="1" anchor="ctr">
              <a:noAutofit/>
            </a:bodyPr>
            <a:lstStyle/>
            <a:p>
              <a:pPr>
                <a:defRPr sz="3600">
                  <a:latin typeface="+mn-lt"/>
                  <a:ea typeface="+mn-ea"/>
                  <a:cs typeface="+mn-cs"/>
                  <a:sym typeface="Helvetica Light"/>
                </a:defRPr>
              </a:pPr>
              <a:endParaRPr sz="1067"/>
            </a:p>
          </p:txBody>
        </p:sp>
        <p:sp>
          <p:nvSpPr>
            <p:cNvPr id="38" name="Shape 38"/>
            <p:cNvSpPr/>
            <p:nvPr/>
          </p:nvSpPr>
          <p:spPr>
            <a:xfrm>
              <a:off x="54142" y="54142"/>
              <a:ext cx="23027691" cy="3328424"/>
            </a:xfrm>
            <a:prstGeom prst="rect">
              <a:avLst/>
            </a:prstGeom>
            <a:noFill/>
            <a:ln w="101600" cap="flat">
              <a:solidFill>
                <a:schemeClr val="accent6"/>
              </a:solidFill>
              <a:prstDash val="solid"/>
              <a:miter lim="400000"/>
            </a:ln>
            <a:effectLst/>
          </p:spPr>
          <p:txBody>
            <a:bodyPr wrap="square" lIns="67677" tIns="67677" rIns="67677" bIns="67677" numCol="1" anchor="ctr">
              <a:noAutofit/>
            </a:bodyPr>
            <a:lstStyle/>
            <a:p>
              <a:pPr>
                <a:defRPr sz="3600">
                  <a:latin typeface="+mn-lt"/>
                  <a:ea typeface="+mn-ea"/>
                  <a:cs typeface="+mn-cs"/>
                  <a:sym typeface="Helvetica Light"/>
                </a:defRPr>
              </a:pPr>
              <a:endParaRPr sz="1067"/>
            </a:p>
          </p:txBody>
        </p:sp>
      </p:grpSp>
      <p:sp>
        <p:nvSpPr>
          <p:cNvPr id="40" name="Shape 40"/>
          <p:cNvSpPr/>
          <p:nvPr/>
        </p:nvSpPr>
        <p:spPr>
          <a:xfrm>
            <a:off x="15156047" y="-227349"/>
            <a:ext cx="8321032"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r>
              <a:rPr sz="5037"/>
              <a:t>SPEAKER NAME</a:t>
            </a:r>
          </a:p>
        </p:txBody>
      </p:sp>
      <p:sp>
        <p:nvSpPr>
          <p:cNvPr id="41" name="Shape 41"/>
          <p:cNvSpPr>
            <a:spLocks noGrp="1"/>
          </p:cNvSpPr>
          <p:nvPr>
            <p:ph type="body" sz="quarter" idx="13"/>
          </p:nvPr>
        </p:nvSpPr>
        <p:spPr>
          <a:xfrm>
            <a:off x="2895939" y="3043131"/>
            <a:ext cx="6400122" cy="820709"/>
          </a:xfrm>
          <a:prstGeom prst="rect">
            <a:avLst/>
          </a:prstGeom>
        </p:spPr>
        <p:txBody>
          <a:bodyPr wrap="none" anchor="ctr">
            <a:spAutoFit/>
          </a:bodyPr>
          <a:lstStyle>
            <a:lvl1pPr>
              <a:defRPr sz="4445" cap="all" spc="1333">
                <a:latin typeface="Avenir Book"/>
                <a:ea typeface="Avenir Book"/>
                <a:cs typeface="Avenir Book"/>
                <a:sym typeface="Avenir Book"/>
              </a:defRPr>
            </a:lvl1pPr>
          </a:lstStyle>
          <a:p>
            <a:r>
              <a:t>SECTION TITLE</a:t>
            </a: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54416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Section Title Option 2">
    <p:spTree>
      <p:nvGrpSpPr>
        <p:cNvPr id="1" name=""/>
        <p:cNvGrpSpPr/>
        <p:nvPr/>
      </p:nvGrpSpPr>
      <p:grpSpPr>
        <a:xfrm>
          <a:off x="0" y="0"/>
          <a:ext cx="0" cy="0"/>
          <a:chOff x="0" y="0"/>
          <a:chExt cx="0" cy="0"/>
        </a:xfrm>
      </p:grpSpPr>
      <p:pic>
        <p:nvPicPr>
          <p:cNvPr id="49" name="SectionTitle_Bg2.jpg"/>
          <p:cNvPicPr>
            <a:picLocks noChangeAspect="1"/>
          </p:cNvPicPr>
          <p:nvPr/>
        </p:nvPicPr>
        <p:blipFill>
          <a:blip r:embed="rId2">
            <a:extLst/>
          </a:blip>
          <a:stretch>
            <a:fillRect/>
          </a:stretch>
        </p:blipFill>
        <p:spPr>
          <a:xfrm>
            <a:off x="0" y="0"/>
            <a:ext cx="12192000" cy="6858000"/>
          </a:xfrm>
          <a:prstGeom prst="rect">
            <a:avLst/>
          </a:prstGeom>
          <a:ln w="3175">
            <a:miter lim="400000"/>
          </a:ln>
        </p:spPr>
      </p:pic>
      <p:grpSp>
        <p:nvGrpSpPr>
          <p:cNvPr id="52" name="Group 52"/>
          <p:cNvGrpSpPr/>
          <p:nvPr/>
        </p:nvGrpSpPr>
        <p:grpSpPr>
          <a:xfrm>
            <a:off x="2676469" y="2594309"/>
            <a:ext cx="6839062" cy="1718355"/>
            <a:chOff x="0" y="0"/>
            <a:chExt cx="23081832" cy="3436707"/>
          </a:xfrm>
        </p:grpSpPr>
        <p:sp>
          <p:nvSpPr>
            <p:cNvPr id="50" name="Shape 50"/>
            <p:cNvSpPr/>
            <p:nvPr/>
          </p:nvSpPr>
          <p:spPr>
            <a:xfrm>
              <a:off x="0" y="0"/>
              <a:ext cx="22953998" cy="3436708"/>
            </a:xfrm>
            <a:prstGeom prst="rect">
              <a:avLst/>
            </a:prstGeom>
            <a:solidFill>
              <a:schemeClr val="accent6">
                <a:hueOff val="-10800000"/>
                <a:satOff val="-98529"/>
                <a:lumOff val="-99999"/>
                <a:alpha val="32504"/>
              </a:schemeClr>
            </a:solidFill>
            <a:ln w="3175" cap="flat">
              <a:noFill/>
              <a:miter lim="400000"/>
            </a:ln>
            <a:effectLst/>
          </p:spPr>
          <p:txBody>
            <a:bodyPr wrap="square" lIns="67677" tIns="67677" rIns="67677" bIns="67677" numCol="1" anchor="ctr">
              <a:noAutofit/>
            </a:bodyPr>
            <a:lstStyle/>
            <a:p>
              <a:pPr>
                <a:defRPr sz="3600">
                  <a:latin typeface="+mn-lt"/>
                  <a:ea typeface="+mn-ea"/>
                  <a:cs typeface="+mn-cs"/>
                  <a:sym typeface="Helvetica Light"/>
                </a:defRPr>
              </a:pPr>
              <a:endParaRPr sz="1067"/>
            </a:p>
          </p:txBody>
        </p:sp>
        <p:sp>
          <p:nvSpPr>
            <p:cNvPr id="51" name="Shape 51"/>
            <p:cNvSpPr/>
            <p:nvPr/>
          </p:nvSpPr>
          <p:spPr>
            <a:xfrm>
              <a:off x="54142" y="54142"/>
              <a:ext cx="23027691" cy="3328424"/>
            </a:xfrm>
            <a:prstGeom prst="rect">
              <a:avLst/>
            </a:prstGeom>
            <a:noFill/>
            <a:ln w="101600" cap="flat">
              <a:solidFill>
                <a:schemeClr val="accent6"/>
              </a:solidFill>
              <a:prstDash val="solid"/>
              <a:miter lim="400000"/>
            </a:ln>
            <a:effectLst/>
          </p:spPr>
          <p:txBody>
            <a:bodyPr wrap="square" lIns="67677" tIns="67677" rIns="67677" bIns="67677" numCol="1" anchor="ctr">
              <a:noAutofit/>
            </a:bodyPr>
            <a:lstStyle/>
            <a:p>
              <a:pPr>
                <a:defRPr sz="3600">
                  <a:latin typeface="+mn-lt"/>
                  <a:ea typeface="+mn-ea"/>
                  <a:cs typeface="+mn-cs"/>
                  <a:sym typeface="Helvetica Light"/>
                </a:defRPr>
              </a:pPr>
              <a:endParaRPr sz="1067"/>
            </a:p>
          </p:txBody>
        </p:sp>
      </p:grpSp>
      <p:sp>
        <p:nvSpPr>
          <p:cNvPr id="53" name="Shape 53"/>
          <p:cNvSpPr/>
          <p:nvPr/>
        </p:nvSpPr>
        <p:spPr>
          <a:xfrm>
            <a:off x="15156047" y="-227349"/>
            <a:ext cx="8321032"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r>
              <a:rPr sz="5037"/>
              <a:t>SPEAKER NAME</a:t>
            </a:r>
          </a:p>
        </p:txBody>
      </p:sp>
      <p:sp>
        <p:nvSpPr>
          <p:cNvPr id="54" name="Shape 54"/>
          <p:cNvSpPr>
            <a:spLocks noGrp="1"/>
          </p:cNvSpPr>
          <p:nvPr>
            <p:ph type="body" sz="quarter" idx="13"/>
          </p:nvPr>
        </p:nvSpPr>
        <p:spPr>
          <a:xfrm>
            <a:off x="2895939" y="3043131"/>
            <a:ext cx="6400122" cy="820709"/>
          </a:xfrm>
          <a:prstGeom prst="rect">
            <a:avLst/>
          </a:prstGeom>
        </p:spPr>
        <p:txBody>
          <a:bodyPr wrap="none" anchor="ctr">
            <a:spAutoFit/>
          </a:bodyPr>
          <a:lstStyle>
            <a:lvl1pPr>
              <a:defRPr sz="4445" cap="all" spc="1333">
                <a:latin typeface="Avenir Book"/>
                <a:ea typeface="Avenir Book"/>
                <a:cs typeface="Avenir Book"/>
                <a:sym typeface="Avenir Book"/>
              </a:defRPr>
            </a:lvl1pPr>
          </a:lstStyle>
          <a:p>
            <a:r>
              <a:t>SECTION TITLE</a:t>
            </a:r>
          </a:p>
        </p:txBody>
      </p:sp>
      <p:sp>
        <p:nvSpPr>
          <p:cNvPr id="55" name="Shape 5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6738135"/>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Only - Top Title">
    <p:spTree>
      <p:nvGrpSpPr>
        <p:cNvPr id="1" name=""/>
        <p:cNvGrpSpPr/>
        <p:nvPr/>
      </p:nvGrpSpPr>
      <p:grpSpPr>
        <a:xfrm>
          <a:off x="0" y="0"/>
          <a:ext cx="0" cy="0"/>
          <a:chOff x="0" y="0"/>
          <a:chExt cx="0" cy="0"/>
        </a:xfrm>
      </p:grpSpPr>
      <p:pic>
        <p:nvPicPr>
          <p:cNvPr id="62"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63" name="Shape 63"/>
          <p:cNvSpPr/>
          <p:nvPr/>
        </p:nvSpPr>
        <p:spPr>
          <a:xfrm>
            <a:off x="15156047" y="-227349"/>
            <a:ext cx="8321032"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r>
              <a:rPr sz="5037"/>
              <a:t>SPEAKER NAME</a:t>
            </a:r>
          </a:p>
        </p:txBody>
      </p:sp>
      <p:sp>
        <p:nvSpPr>
          <p:cNvPr id="64" name="Shape 64"/>
          <p:cNvSpPr/>
          <p:nvPr/>
        </p:nvSpPr>
        <p:spPr>
          <a:xfrm>
            <a:off x="13386939" y="2916502"/>
            <a:ext cx="8174133" cy="49645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0000" cap="all" spc="3000"/>
            </a:lvl1pPr>
          </a:lstStyle>
          <a:p>
            <a:r>
              <a:rPr sz="2963"/>
              <a:t>TITLE OF SLIDE</a:t>
            </a:r>
          </a:p>
        </p:txBody>
      </p:sp>
      <p:sp>
        <p:nvSpPr>
          <p:cNvPr id="65" name="Shape 65"/>
          <p:cNvSpPr>
            <a:spLocks noGrp="1"/>
          </p:cNvSpPr>
          <p:nvPr>
            <p:ph type="body" sz="quarter" idx="13"/>
          </p:nvPr>
        </p:nvSpPr>
        <p:spPr>
          <a:xfrm>
            <a:off x="359512" y="764153"/>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66" name="Shape 6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057571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Title Only - Left Title">
    <p:spTree>
      <p:nvGrpSpPr>
        <p:cNvPr id="1" name=""/>
        <p:cNvGrpSpPr/>
        <p:nvPr/>
      </p:nvGrpSpPr>
      <p:grpSpPr>
        <a:xfrm>
          <a:off x="0" y="0"/>
          <a:ext cx="0" cy="0"/>
          <a:chOff x="0" y="0"/>
          <a:chExt cx="0" cy="0"/>
        </a:xfrm>
      </p:grpSpPr>
      <p:pic>
        <p:nvPicPr>
          <p:cNvPr id="73" name="RED_SlideBackgrounds_graph.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74" name="Shape 74"/>
          <p:cNvSpPr/>
          <p:nvPr/>
        </p:nvSpPr>
        <p:spPr>
          <a:xfrm>
            <a:off x="15156047" y="-227349"/>
            <a:ext cx="8321032"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r>
              <a:rPr sz="5037"/>
              <a:t>SPEAKER NAME</a:t>
            </a:r>
          </a:p>
        </p:txBody>
      </p:sp>
      <p:sp>
        <p:nvSpPr>
          <p:cNvPr id="75" name="Shape 75"/>
          <p:cNvSpPr/>
          <p:nvPr/>
        </p:nvSpPr>
        <p:spPr>
          <a:xfrm>
            <a:off x="13386939" y="2916502"/>
            <a:ext cx="8174133" cy="49645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0000" cap="all" spc="3000"/>
            </a:lvl1pPr>
          </a:lstStyle>
          <a:p>
            <a:r>
              <a:rPr sz="2963"/>
              <a:t>TITLE OF SLIDE</a:t>
            </a:r>
          </a:p>
        </p:txBody>
      </p:sp>
      <p:sp>
        <p:nvSpPr>
          <p:cNvPr id="76" name="Shape 76"/>
          <p:cNvSpPr>
            <a:spLocks noGrp="1"/>
          </p:cNvSpPr>
          <p:nvPr>
            <p:ph type="body" sz="quarter" idx="13"/>
          </p:nvPr>
        </p:nvSpPr>
        <p:spPr>
          <a:xfrm>
            <a:off x="416551" y="3109888"/>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77" name="Shape 7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591947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Content Slide bullets">
    <p:spTree>
      <p:nvGrpSpPr>
        <p:cNvPr id="1" name=""/>
        <p:cNvGrpSpPr/>
        <p:nvPr/>
      </p:nvGrpSpPr>
      <p:grpSpPr>
        <a:xfrm>
          <a:off x="0" y="0"/>
          <a:ext cx="0" cy="0"/>
          <a:chOff x="0" y="0"/>
          <a:chExt cx="0" cy="0"/>
        </a:xfrm>
      </p:grpSpPr>
      <p:pic>
        <p:nvPicPr>
          <p:cNvPr id="84"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85" name="Shape 85"/>
          <p:cNvSpPr/>
          <p:nvPr/>
        </p:nvSpPr>
        <p:spPr>
          <a:xfrm>
            <a:off x="15156047" y="-227349"/>
            <a:ext cx="8321032"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r>
              <a:rPr sz="5037"/>
              <a:t>SPEAKER NAME</a:t>
            </a:r>
          </a:p>
        </p:txBody>
      </p:sp>
      <p:sp>
        <p:nvSpPr>
          <p:cNvPr id="86" name="Shape 86"/>
          <p:cNvSpPr/>
          <p:nvPr/>
        </p:nvSpPr>
        <p:spPr>
          <a:xfrm>
            <a:off x="13386939" y="2916502"/>
            <a:ext cx="8174133" cy="49645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0000" cap="all" spc="3000"/>
            </a:lvl1pPr>
          </a:lstStyle>
          <a:p>
            <a:r>
              <a:rPr sz="2963"/>
              <a:t>TITLE OF SLIDE</a:t>
            </a:r>
          </a:p>
        </p:txBody>
      </p:sp>
      <p:sp>
        <p:nvSpPr>
          <p:cNvPr id="87" name="Shape 87"/>
          <p:cNvSpPr>
            <a:spLocks noGrp="1"/>
          </p:cNvSpPr>
          <p:nvPr>
            <p:ph type="body" sz="quarter" idx="13"/>
          </p:nvPr>
        </p:nvSpPr>
        <p:spPr>
          <a:xfrm>
            <a:off x="416551" y="3109888"/>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88" name="Shape 88"/>
          <p:cNvSpPr/>
          <p:nvPr/>
        </p:nvSpPr>
        <p:spPr>
          <a:xfrm flipV="1">
            <a:off x="3957053" y="1841254"/>
            <a:ext cx="0" cy="3175492"/>
          </a:xfrm>
          <a:prstGeom prst="line">
            <a:avLst/>
          </a:prstGeom>
          <a:ln w="63500">
            <a:solidFill>
              <a:schemeClr val="accent6"/>
            </a:solidFill>
            <a:miter lim="400000"/>
          </a:ln>
        </p:spPr>
        <p:txBody>
          <a:bodyPr lIns="20052" tIns="20052" rIns="20052" bIns="20052" anchor="ctr"/>
          <a:lstStyle/>
          <a:p>
            <a:pPr>
              <a:defRPr sz="3600">
                <a:latin typeface="+mn-lt"/>
                <a:ea typeface="+mn-ea"/>
                <a:cs typeface="+mn-cs"/>
                <a:sym typeface="Helvetica Light"/>
              </a:defRPr>
            </a:pPr>
            <a:endParaRPr sz="1067"/>
          </a:p>
        </p:txBody>
      </p:sp>
      <p:sp>
        <p:nvSpPr>
          <p:cNvPr id="89" name="Shape 89"/>
          <p:cNvSpPr>
            <a:spLocks noGrp="1"/>
          </p:cNvSpPr>
          <p:nvPr>
            <p:ph type="body" sz="quarter" idx="14"/>
          </p:nvPr>
        </p:nvSpPr>
        <p:spPr>
          <a:xfrm>
            <a:off x="4721310" y="1830727"/>
            <a:ext cx="11040302" cy="6480913"/>
          </a:xfrm>
          <a:prstGeom prst="rect">
            <a:avLst/>
          </a:prstGeom>
        </p:spPr>
        <p:txBody>
          <a:bodyPr wrap="none">
            <a:spAutoFit/>
          </a:bodyPr>
          <a:lstStyle>
            <a:lvl1pPr algn="l">
              <a:lnSpc>
                <a:spcPct val="200000"/>
              </a:lnSpc>
              <a:spcBef>
                <a:spcPts val="296"/>
              </a:spcBef>
              <a:defRPr sz="5000" spc="500">
                <a:latin typeface="Avenir Book"/>
                <a:sym typeface="Avenir Book"/>
              </a:defRPr>
            </a:lvl1pPr>
          </a:lstStyle>
          <a:p>
            <a:pPr algn="l">
              <a:lnSpc>
                <a:spcPct val="200000"/>
              </a:lnSpc>
              <a:spcBef>
                <a:spcPts val="1000"/>
              </a:spcBef>
              <a:defRPr sz="5000" spc="500">
                <a:latin typeface="Avenir Book"/>
                <a:ea typeface="Avenir Book"/>
                <a:cs typeface="Avenir Book"/>
                <a:sym typeface="Avenir Book"/>
              </a:defRPr>
            </a:pPr>
            <a:r>
              <a:t>First bullet placeholder here</a:t>
            </a:r>
          </a:p>
          <a:p>
            <a:pPr algn="l">
              <a:lnSpc>
                <a:spcPct val="200000"/>
              </a:lnSpc>
              <a:spcBef>
                <a:spcPts val="1000"/>
              </a:spcBef>
              <a:defRPr sz="5000" spc="500">
                <a:latin typeface="Avenir Book"/>
                <a:ea typeface="Avenir Book"/>
                <a:cs typeface="Avenir Book"/>
                <a:sym typeface="Avenir Book"/>
              </a:defRPr>
            </a:pPr>
            <a:r>
              <a:t>Second bullet placeholder here</a:t>
            </a:r>
          </a:p>
          <a:p>
            <a:pPr algn="l">
              <a:lnSpc>
                <a:spcPct val="200000"/>
              </a:lnSpc>
              <a:spcBef>
                <a:spcPts val="1000"/>
              </a:spcBef>
              <a:defRPr sz="5000" spc="500">
                <a:latin typeface="Avenir Book"/>
                <a:ea typeface="Avenir Book"/>
                <a:cs typeface="Avenir Book"/>
                <a:sym typeface="Avenir Book"/>
              </a:defRPr>
            </a:pPr>
            <a:r>
              <a:t>Third bullet placeholder here</a:t>
            </a:r>
          </a:p>
          <a:p>
            <a:pPr algn="l">
              <a:lnSpc>
                <a:spcPct val="200000"/>
              </a:lnSpc>
              <a:spcBef>
                <a:spcPts val="1000"/>
              </a:spcBef>
              <a:defRPr sz="5000" spc="500">
                <a:latin typeface="Avenir Book"/>
                <a:ea typeface="Avenir Book"/>
                <a:cs typeface="Avenir Book"/>
                <a:sym typeface="Avenir Book"/>
              </a:defRPr>
            </a:pPr>
            <a:r>
              <a:t>Fourth bullet placeholder here</a:t>
            </a:r>
          </a:p>
        </p:txBody>
      </p:sp>
      <p:sp>
        <p:nvSpPr>
          <p:cNvPr id="90" name="Shape 90"/>
          <p:cNvSpPr>
            <a:spLocks noGrp="1"/>
          </p:cNvSpPr>
          <p:nvPr>
            <p:ph type="body" sz="quarter" idx="15"/>
          </p:nvPr>
        </p:nvSpPr>
        <p:spPr>
          <a:xfrm>
            <a:off x="8625602" y="1803233"/>
            <a:ext cx="11258310" cy="4813790"/>
          </a:xfrm>
          <a:prstGeom prst="rect">
            <a:avLst/>
          </a:prstGeom>
        </p:spPr>
        <p:txBody>
          <a:bodyPr wrap="none">
            <a:spAutoFit/>
          </a:bodyPr>
          <a:lstStyle>
            <a:lvl1pPr algn="l">
              <a:lnSpc>
                <a:spcPct val="200000"/>
              </a:lnSpc>
              <a:spcBef>
                <a:spcPts val="296"/>
              </a:spcBef>
              <a:defRPr sz="5000" spc="500">
                <a:latin typeface="Avenir Book"/>
                <a:sym typeface="Avenir Book"/>
              </a:defRPr>
            </a:lvl1pPr>
          </a:lstStyle>
          <a:p>
            <a:pPr algn="l">
              <a:lnSpc>
                <a:spcPct val="200000"/>
              </a:lnSpc>
              <a:spcBef>
                <a:spcPts val="1000"/>
              </a:spcBef>
              <a:defRPr sz="5000" spc="500">
                <a:latin typeface="Avenir Book"/>
                <a:ea typeface="Avenir Book"/>
                <a:cs typeface="Avenir Book"/>
                <a:sym typeface="Avenir Book"/>
              </a:defRPr>
            </a:pPr>
            <a:r>
              <a:t>Fifth bullet placeholder here</a:t>
            </a:r>
          </a:p>
          <a:p>
            <a:pPr algn="l">
              <a:lnSpc>
                <a:spcPct val="200000"/>
              </a:lnSpc>
              <a:spcBef>
                <a:spcPts val="1000"/>
              </a:spcBef>
              <a:defRPr sz="5000" spc="500">
                <a:latin typeface="Avenir Book"/>
                <a:ea typeface="Avenir Book"/>
                <a:cs typeface="Avenir Book"/>
                <a:sym typeface="Avenir Book"/>
              </a:defRPr>
            </a:pPr>
            <a:r>
              <a:t>Sixth bullet placeholder here</a:t>
            </a:r>
          </a:p>
          <a:p>
            <a:pPr algn="l">
              <a:lnSpc>
                <a:spcPct val="200000"/>
              </a:lnSpc>
              <a:spcBef>
                <a:spcPts val="1000"/>
              </a:spcBef>
              <a:defRPr sz="5000" spc="500">
                <a:latin typeface="Avenir Book"/>
                <a:ea typeface="Avenir Book"/>
                <a:cs typeface="Avenir Book"/>
                <a:sym typeface="Avenir Book"/>
              </a:defRPr>
            </a:pPr>
            <a:r>
              <a:t>Seventh bullet placeholder here</a:t>
            </a:r>
          </a:p>
        </p:txBody>
      </p:sp>
      <p:sp>
        <p:nvSpPr>
          <p:cNvPr id="91" name="Shape 91"/>
          <p:cNvSpPr/>
          <p:nvPr/>
        </p:nvSpPr>
        <p:spPr>
          <a:xfrm>
            <a:off x="15307822" y="794460"/>
            <a:ext cx="356492" cy="601580"/>
          </a:xfrm>
          <a:prstGeom prst="rect">
            <a:avLst/>
          </a:prstGeom>
          <a:solidFill>
            <a:schemeClr val="accent3">
              <a:hueOff val="-17853078"/>
              <a:satOff val="29206"/>
              <a:lumOff val="-3151"/>
            </a:schemeClr>
          </a:solidFill>
          <a:ln w="3175">
            <a:miter lim="400000"/>
          </a:ln>
        </p:spPr>
        <p:txBody>
          <a:bodyPr lIns="20052" tIns="20052" rIns="20052" bIns="20052" anchor="ctr"/>
          <a:lstStyle/>
          <a:p>
            <a:pPr>
              <a:defRPr sz="3600">
                <a:latin typeface="+mn-lt"/>
                <a:ea typeface="+mn-ea"/>
                <a:cs typeface="+mn-cs"/>
                <a:sym typeface="Helvetica Light"/>
              </a:defRPr>
            </a:pPr>
            <a:endParaRPr sz="1067"/>
          </a:p>
        </p:txBody>
      </p:sp>
      <p:sp>
        <p:nvSpPr>
          <p:cNvPr id="92" name="Shape 92"/>
          <p:cNvSpPr/>
          <p:nvPr/>
        </p:nvSpPr>
        <p:spPr>
          <a:xfrm>
            <a:off x="17295617" y="24439"/>
            <a:ext cx="356492" cy="601580"/>
          </a:xfrm>
          <a:prstGeom prst="rect">
            <a:avLst/>
          </a:prstGeom>
          <a:solidFill>
            <a:schemeClr val="accent4">
              <a:hueOff val="-1200000"/>
              <a:satOff val="-30940"/>
              <a:lumOff val="-49607"/>
            </a:schemeClr>
          </a:solidFill>
          <a:ln w="3175">
            <a:miter lim="400000"/>
          </a:ln>
        </p:spPr>
        <p:txBody>
          <a:bodyPr lIns="20052" tIns="20052" rIns="20052" bIns="20052" anchor="ctr"/>
          <a:lstStyle/>
          <a:p>
            <a:pPr>
              <a:defRPr sz="3600">
                <a:latin typeface="+mn-lt"/>
                <a:ea typeface="+mn-ea"/>
                <a:cs typeface="+mn-cs"/>
                <a:sym typeface="Helvetica Light"/>
              </a:defRPr>
            </a:pPr>
            <a:endParaRPr sz="1067"/>
          </a:p>
        </p:txBody>
      </p:sp>
      <p:sp>
        <p:nvSpPr>
          <p:cNvPr id="93" name="Shape 93"/>
          <p:cNvSpPr/>
          <p:nvPr/>
        </p:nvSpPr>
        <p:spPr>
          <a:xfrm>
            <a:off x="15486068" y="2937961"/>
            <a:ext cx="356492" cy="601580"/>
          </a:xfrm>
          <a:prstGeom prst="rect">
            <a:avLst/>
          </a:prstGeom>
          <a:solidFill>
            <a:schemeClr val="accent1"/>
          </a:solidFill>
          <a:ln w="3175">
            <a:miter lim="400000"/>
          </a:ln>
        </p:spPr>
        <p:txBody>
          <a:bodyPr lIns="20052" tIns="20052" rIns="20052" bIns="20052" anchor="ctr"/>
          <a:lstStyle/>
          <a:p>
            <a:pPr>
              <a:defRPr sz="3600">
                <a:latin typeface="+mn-lt"/>
                <a:ea typeface="+mn-ea"/>
                <a:cs typeface="+mn-cs"/>
                <a:sym typeface="Helvetica Light"/>
              </a:defRPr>
            </a:pPr>
            <a:endParaRPr sz="1067"/>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8971462"/>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Content Slide 4 columns">
    <p:spTree>
      <p:nvGrpSpPr>
        <p:cNvPr id="1" name=""/>
        <p:cNvGrpSpPr/>
        <p:nvPr/>
      </p:nvGrpSpPr>
      <p:grpSpPr>
        <a:xfrm>
          <a:off x="0" y="0"/>
          <a:ext cx="0" cy="0"/>
          <a:chOff x="0" y="0"/>
          <a:chExt cx="0" cy="0"/>
        </a:xfrm>
      </p:grpSpPr>
      <p:pic>
        <p:nvPicPr>
          <p:cNvPr id="101"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102" name="Shape 102"/>
          <p:cNvSpPr/>
          <p:nvPr/>
        </p:nvSpPr>
        <p:spPr>
          <a:xfrm>
            <a:off x="15156047" y="-227349"/>
            <a:ext cx="8321032"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r>
              <a:rPr sz="5037"/>
              <a:t>SPEAKER NAME</a:t>
            </a:r>
          </a:p>
        </p:txBody>
      </p:sp>
      <p:sp>
        <p:nvSpPr>
          <p:cNvPr id="103" name="Shape 103"/>
          <p:cNvSpPr/>
          <p:nvPr/>
        </p:nvSpPr>
        <p:spPr>
          <a:xfrm>
            <a:off x="13386939" y="2916502"/>
            <a:ext cx="8174133" cy="49645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0000" cap="all" spc="3000"/>
            </a:lvl1pPr>
          </a:lstStyle>
          <a:p>
            <a:r>
              <a:rPr sz="2963"/>
              <a:t>TITLE OF SLIDE</a:t>
            </a:r>
          </a:p>
        </p:txBody>
      </p:sp>
      <p:sp>
        <p:nvSpPr>
          <p:cNvPr id="104" name="Shape 104"/>
          <p:cNvSpPr>
            <a:spLocks noGrp="1"/>
          </p:cNvSpPr>
          <p:nvPr>
            <p:ph type="body" sz="quarter" idx="13"/>
          </p:nvPr>
        </p:nvSpPr>
        <p:spPr>
          <a:xfrm>
            <a:off x="359512" y="764153"/>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105" name="Shape 105"/>
          <p:cNvSpPr>
            <a:spLocks noGrp="1"/>
          </p:cNvSpPr>
          <p:nvPr>
            <p:ph type="body" sz="quarter" idx="14"/>
          </p:nvPr>
        </p:nvSpPr>
        <p:spPr>
          <a:xfrm>
            <a:off x="1452731" y="3106855"/>
            <a:ext cx="1536644" cy="1202224"/>
          </a:xfrm>
          <a:prstGeom prst="rect">
            <a:avLst/>
          </a:prstGeom>
        </p:spPr>
        <p:txBody>
          <a:bodyPr>
            <a:spAutoFit/>
          </a:bodyPr>
          <a:lstStyle>
            <a:lvl1pPr algn="l">
              <a:spcBef>
                <a:spcPts val="148"/>
              </a:spcBef>
              <a:defRPr spc="220">
                <a:solidFill>
                  <a:schemeClr val="accent4">
                    <a:hueOff val="-1200000"/>
                    <a:satOff val="-30940"/>
                    <a:lumOff val="-49607"/>
                  </a:schemeClr>
                </a:solidFill>
                <a:latin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6" name="Shape 106"/>
          <p:cNvSpPr>
            <a:spLocks noGrp="1"/>
          </p:cNvSpPr>
          <p:nvPr>
            <p:ph type="body" sz="quarter" idx="15"/>
          </p:nvPr>
        </p:nvSpPr>
        <p:spPr>
          <a:xfrm>
            <a:off x="4065812" y="3106855"/>
            <a:ext cx="1536644" cy="1202224"/>
          </a:xfrm>
          <a:prstGeom prst="rect">
            <a:avLst/>
          </a:prstGeom>
        </p:spPr>
        <p:txBody>
          <a:bodyPr>
            <a:spAutoFit/>
          </a:bodyPr>
          <a:lstStyle>
            <a:lvl1pPr algn="l">
              <a:spcBef>
                <a:spcPts val="148"/>
              </a:spcBef>
              <a:defRPr spc="220">
                <a:solidFill>
                  <a:schemeClr val="accent4">
                    <a:hueOff val="-1200000"/>
                    <a:satOff val="-30940"/>
                    <a:lumOff val="-49607"/>
                  </a:schemeClr>
                </a:solidFill>
                <a:latin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7" name="Shape 107"/>
          <p:cNvSpPr>
            <a:spLocks noGrp="1"/>
          </p:cNvSpPr>
          <p:nvPr>
            <p:ph type="body" sz="quarter" idx="16"/>
          </p:nvPr>
        </p:nvSpPr>
        <p:spPr>
          <a:xfrm>
            <a:off x="6625419" y="3106855"/>
            <a:ext cx="1536645" cy="1202224"/>
          </a:xfrm>
          <a:prstGeom prst="rect">
            <a:avLst/>
          </a:prstGeom>
        </p:spPr>
        <p:txBody>
          <a:bodyPr>
            <a:spAutoFit/>
          </a:bodyPr>
          <a:lstStyle>
            <a:lvl1pPr algn="l">
              <a:spcBef>
                <a:spcPts val="148"/>
              </a:spcBef>
              <a:defRPr spc="220">
                <a:solidFill>
                  <a:schemeClr val="accent4">
                    <a:hueOff val="-1200000"/>
                    <a:satOff val="-30940"/>
                    <a:lumOff val="-49607"/>
                  </a:schemeClr>
                </a:solidFill>
                <a:latin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8" name="Shape 108"/>
          <p:cNvSpPr>
            <a:spLocks noGrp="1"/>
          </p:cNvSpPr>
          <p:nvPr>
            <p:ph type="body" sz="quarter" idx="17"/>
          </p:nvPr>
        </p:nvSpPr>
        <p:spPr>
          <a:xfrm>
            <a:off x="9227805" y="3106855"/>
            <a:ext cx="1536645" cy="1202224"/>
          </a:xfrm>
          <a:prstGeom prst="rect">
            <a:avLst/>
          </a:prstGeom>
        </p:spPr>
        <p:txBody>
          <a:bodyPr>
            <a:spAutoFit/>
          </a:bodyPr>
          <a:lstStyle>
            <a:lvl1pPr algn="l">
              <a:spcBef>
                <a:spcPts val="148"/>
              </a:spcBef>
              <a:defRPr spc="220">
                <a:solidFill>
                  <a:schemeClr val="accent4">
                    <a:hueOff val="-1200000"/>
                    <a:satOff val="-30940"/>
                    <a:lumOff val="-49607"/>
                  </a:schemeClr>
                </a:solidFill>
                <a:latin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9" name="Shape 10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9959169"/>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6" name="Shape 116"/>
          <p:cNvSpPr/>
          <p:nvPr/>
        </p:nvSpPr>
        <p:spPr>
          <a:xfrm>
            <a:off x="15156047" y="-227349"/>
            <a:ext cx="8321032"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r>
              <a:rPr sz="5037"/>
              <a:t>SPEAKER NAME</a:t>
            </a:r>
          </a:p>
        </p:txBody>
      </p:sp>
      <p:sp>
        <p:nvSpPr>
          <p:cNvPr id="117" name="Shape 117"/>
          <p:cNvSpPr/>
          <p:nvPr/>
        </p:nvSpPr>
        <p:spPr>
          <a:xfrm>
            <a:off x="13386939" y="2916502"/>
            <a:ext cx="8174133" cy="49645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0000" cap="all" spc="3000"/>
            </a:lvl1pPr>
          </a:lstStyle>
          <a:p>
            <a:r>
              <a:rPr sz="2963"/>
              <a:t>TITLE OF SLIDE</a:t>
            </a:r>
          </a:p>
        </p:txBody>
      </p:sp>
      <p:sp>
        <p:nvSpPr>
          <p:cNvPr id="118" name="Shape 11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418169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w No Image">
    <p:spTree>
      <p:nvGrpSpPr>
        <p:cNvPr id="1" name=""/>
        <p:cNvGrpSpPr/>
        <p:nvPr/>
      </p:nvGrpSpPr>
      <p:grpSpPr>
        <a:xfrm>
          <a:off x="0" y="0"/>
          <a:ext cx="0" cy="0"/>
          <a:chOff x="0" y="0"/>
          <a:chExt cx="0" cy="0"/>
        </a:xfrm>
      </p:grpSpPr>
      <p:pic>
        <p:nvPicPr>
          <p:cNvPr id="3" name="Picture 2" descr="JPL-logo_Stacked_Red-Black.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12771" y="1569592"/>
            <a:ext cx="2881215" cy="1440607"/>
          </a:xfrm>
          <a:prstGeom prst="rect">
            <a:avLst/>
          </a:prstGeom>
        </p:spPr>
      </p:pic>
      <p:sp>
        <p:nvSpPr>
          <p:cNvPr id="9" name="Text Placeholder 4"/>
          <p:cNvSpPr>
            <a:spLocks noGrp="1"/>
          </p:cNvSpPr>
          <p:nvPr>
            <p:ph type="body" sz="quarter" idx="3" hasCustomPrompt="1"/>
          </p:nvPr>
        </p:nvSpPr>
        <p:spPr>
          <a:xfrm>
            <a:off x="1608284" y="2914154"/>
            <a:ext cx="10032295" cy="430183"/>
          </a:xfrm>
          <a:prstGeom prst="rect">
            <a:avLst/>
          </a:prstGeom>
        </p:spPr>
        <p:txBody>
          <a:bodyPr anchor="t"/>
          <a:lstStyle>
            <a:lvl1pPr marL="0" indent="0">
              <a:buNone/>
              <a:defRPr sz="2800" b="0" baseline="0">
                <a:solidFill>
                  <a:srgbClr val="00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
        <p:nvSpPr>
          <p:cNvPr id="11" name="Text Placeholder 20"/>
          <p:cNvSpPr>
            <a:spLocks noGrp="1"/>
          </p:cNvSpPr>
          <p:nvPr>
            <p:ph type="body" sz="quarter" idx="19" hasCustomPrompt="1"/>
          </p:nvPr>
        </p:nvSpPr>
        <p:spPr>
          <a:xfrm>
            <a:off x="1623110" y="3493463"/>
            <a:ext cx="9998657" cy="1235772"/>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600" baseline="0">
                <a:solidFill>
                  <a:srgbClr val="000000"/>
                </a:solidFill>
                <a:latin typeface="Arial"/>
                <a:cs typeface="Arial"/>
              </a:defRPr>
            </a:lvl1pPr>
          </a:lstStyle>
          <a:p>
            <a:pPr lvl="0"/>
            <a:r>
              <a:rPr lang="en-US" dirty="0"/>
              <a:t>Click to Edit Name(s) of Presenter(s), Directorate/Division and Date</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w Horizontal Image">
    <p:spTree>
      <p:nvGrpSpPr>
        <p:cNvPr id="1" name=""/>
        <p:cNvGrpSpPr/>
        <p:nvPr/>
      </p:nvGrpSpPr>
      <p:grpSpPr>
        <a:xfrm>
          <a:off x="0" y="0"/>
          <a:ext cx="0" cy="0"/>
          <a:chOff x="0" y="0"/>
          <a:chExt cx="0" cy="0"/>
        </a:xfrm>
      </p:grpSpPr>
      <p:pic>
        <p:nvPicPr>
          <p:cNvPr id="9" name="Picture 8" descr="JPL-logo_Stacked_Red-Black.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4924" y="5164669"/>
            <a:ext cx="2881215" cy="1440607"/>
          </a:xfrm>
          <a:prstGeom prst="rect">
            <a:avLst/>
          </a:prstGeom>
        </p:spPr>
      </p:pic>
      <p:sp>
        <p:nvSpPr>
          <p:cNvPr id="6" name="Picture Placeholder 7"/>
          <p:cNvSpPr>
            <a:spLocks noGrp="1"/>
          </p:cNvSpPr>
          <p:nvPr>
            <p:ph type="pic" sz="quarter" idx="13"/>
          </p:nvPr>
        </p:nvSpPr>
        <p:spPr>
          <a:xfrm>
            <a:off x="0" y="3"/>
            <a:ext cx="12192000" cy="4559905"/>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
        <p:nvSpPr>
          <p:cNvPr id="7" name="Text Placeholder 4"/>
          <p:cNvSpPr>
            <a:spLocks noGrp="1"/>
          </p:cNvSpPr>
          <p:nvPr>
            <p:ph type="body" sz="quarter" idx="3" hasCustomPrompt="1"/>
          </p:nvPr>
        </p:nvSpPr>
        <p:spPr>
          <a:xfrm>
            <a:off x="1739983" y="4942621"/>
            <a:ext cx="10032295" cy="430183"/>
          </a:xfrm>
          <a:prstGeom prst="rect">
            <a:avLst/>
          </a:prstGeom>
        </p:spPr>
        <p:txBody>
          <a:bodyPr anchor="t"/>
          <a:lstStyle>
            <a:lvl1pPr marL="0" indent="0" algn="r">
              <a:buNone/>
              <a:defRPr sz="2800" b="0" baseline="0">
                <a:solidFill>
                  <a:srgbClr val="00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
        <p:nvSpPr>
          <p:cNvPr id="8" name="Text Placeholder 20"/>
          <p:cNvSpPr>
            <a:spLocks noGrp="1"/>
          </p:cNvSpPr>
          <p:nvPr>
            <p:ph type="body" sz="quarter" idx="18" hasCustomPrompt="1"/>
          </p:nvPr>
        </p:nvSpPr>
        <p:spPr>
          <a:xfrm>
            <a:off x="1754805" y="5421290"/>
            <a:ext cx="9998657" cy="804438"/>
          </a:xfrm>
          <a:prstGeom prst="rect">
            <a:avLst/>
          </a:prstGeom>
        </p:spPr>
        <p:txBody>
          <a:bodyPr>
            <a:noAutofit/>
          </a:bodyPr>
          <a:lstStyle>
            <a:lvl1pPr marL="0" marR="0" indent="0" algn="r" defTabSz="457200" rtl="0" eaLnBrk="1" fontAlgn="auto" latinLnBrk="0" hangingPunct="1">
              <a:lnSpc>
                <a:spcPct val="100000"/>
              </a:lnSpc>
              <a:spcBef>
                <a:spcPct val="20000"/>
              </a:spcBef>
              <a:spcAft>
                <a:spcPts val="0"/>
              </a:spcAft>
              <a:buClrTx/>
              <a:buSzTx/>
              <a:buFontTx/>
              <a:buNone/>
              <a:tabLst/>
              <a:defRPr sz="1600" baseline="0">
                <a:solidFill>
                  <a:srgbClr val="000000"/>
                </a:solidFill>
                <a:latin typeface="Arial"/>
                <a:cs typeface="Arial"/>
              </a:defRPr>
            </a:lvl1pPr>
          </a:lstStyle>
          <a:p>
            <a:pPr lvl="0"/>
            <a:r>
              <a:rPr lang="en-US" dirty="0"/>
              <a:t>Click to Edit Name(s) of Presenter(s), Directorate/Division and Date</a:t>
            </a: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1" y="2995083"/>
            <a:ext cx="12192000" cy="867834"/>
          </a:xfrm>
          <a:prstGeom prst="rect">
            <a:avLst/>
          </a:prstGeom>
        </p:spPr>
        <p:txBody>
          <a:bodyPr anchor="t"/>
          <a:lstStyle>
            <a:lvl1pPr marL="0" indent="0" algn="ctr">
              <a:buNone/>
              <a:defRPr sz="4800" b="0" i="0" baseline="0">
                <a:solidFill>
                  <a:schemeClr val="tx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Chapter Divider</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609601" y="6492878"/>
            <a:ext cx="18034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dirty="0">
                <a:solidFill>
                  <a:prstClr val="black">
                    <a:tint val="75000"/>
                  </a:prstClr>
                </a:solidFill>
              </a:rPr>
              <a:t>Date Goes Here</a:t>
            </a:r>
          </a:p>
        </p:txBody>
      </p:sp>
      <p:sp>
        <p:nvSpPr>
          <p:cNvPr id="14" name="Footer Placeholder 4"/>
          <p:cNvSpPr>
            <a:spLocks noGrp="1"/>
          </p:cNvSpPr>
          <p:nvPr>
            <p:ph type="ftr" sz="quarter" idx="3"/>
          </p:nvPr>
        </p:nvSpPr>
        <p:spPr>
          <a:xfrm>
            <a:off x="2511780" y="6492878"/>
            <a:ext cx="7281333"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solidFill>
                  <a:prstClr val="black">
                    <a:tint val="75000"/>
                  </a:prstClr>
                </a:solidFill>
              </a:rPr>
              <a:t>Name of presentation or other info goes here</a:t>
            </a:r>
          </a:p>
        </p:txBody>
      </p:sp>
      <p:sp>
        <p:nvSpPr>
          <p:cNvPr id="15" name="Slide Number Placeholder 5"/>
          <p:cNvSpPr>
            <a:spLocks noGrp="1"/>
          </p:cNvSpPr>
          <p:nvPr>
            <p:ph type="sldNum" sz="quarter" idx="4"/>
          </p:nvPr>
        </p:nvSpPr>
        <p:spPr>
          <a:xfrm>
            <a:off x="9891892" y="6492878"/>
            <a:ext cx="1690511"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1BB0B505-5A34-8746-A5A9-793D5E51FFCB}"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Footer">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609601" y="6492878"/>
            <a:ext cx="18034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dirty="0">
                <a:solidFill>
                  <a:prstClr val="black">
                    <a:tint val="75000"/>
                  </a:prstClr>
                </a:solidFill>
              </a:rPr>
              <a:t>Date Goes Here</a:t>
            </a:r>
          </a:p>
        </p:txBody>
      </p:sp>
      <p:sp>
        <p:nvSpPr>
          <p:cNvPr id="14" name="Footer Placeholder 4"/>
          <p:cNvSpPr>
            <a:spLocks noGrp="1"/>
          </p:cNvSpPr>
          <p:nvPr>
            <p:ph type="ftr" sz="quarter" idx="3"/>
          </p:nvPr>
        </p:nvSpPr>
        <p:spPr>
          <a:xfrm>
            <a:off x="2511780" y="6492878"/>
            <a:ext cx="7281333"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solidFill>
                  <a:prstClr val="black">
                    <a:tint val="75000"/>
                  </a:prstClr>
                </a:solidFill>
              </a:rPr>
              <a:t>Name of presentation or other info goes here</a:t>
            </a:r>
          </a:p>
        </p:txBody>
      </p:sp>
      <p:sp>
        <p:nvSpPr>
          <p:cNvPr id="15" name="Slide Number Placeholder 5"/>
          <p:cNvSpPr>
            <a:spLocks noGrp="1"/>
          </p:cNvSpPr>
          <p:nvPr>
            <p:ph type="sldNum" sz="quarter" idx="4"/>
          </p:nvPr>
        </p:nvSpPr>
        <p:spPr>
          <a:xfrm>
            <a:off x="9891892" y="6492878"/>
            <a:ext cx="1690511"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1BB0B505-5A34-8746-A5A9-793D5E51FFCB}" type="slidenum">
              <a:rPr lang="en-US" smtClean="0">
                <a:solidFill>
                  <a:prstClr val="black">
                    <a:tint val="75000"/>
                  </a:prstClr>
                </a:solidFill>
              </a:rPr>
              <a:pPr/>
              <a:t>‹#›</a:t>
            </a:fld>
            <a:endParaRPr lang="en-US" dirty="0">
              <a:solidFill>
                <a:prstClr val="black">
                  <a:tint val="75000"/>
                </a:prstClr>
              </a:solidFill>
            </a:endParaRPr>
          </a:p>
        </p:txBody>
      </p:sp>
      <p:sp>
        <p:nvSpPr>
          <p:cNvPr id="13" name="Text Placeholder 13"/>
          <p:cNvSpPr>
            <a:spLocks noGrp="1"/>
          </p:cNvSpPr>
          <p:nvPr>
            <p:ph type="body" sz="quarter" idx="14" hasCustomPrompt="1"/>
          </p:nvPr>
        </p:nvSpPr>
        <p:spPr>
          <a:xfrm>
            <a:off x="632181" y="917225"/>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605368" y="454028"/>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Bulleted List">
    <p:spTree>
      <p:nvGrpSpPr>
        <p:cNvPr id="1" name=""/>
        <p:cNvGrpSpPr/>
        <p:nvPr/>
      </p:nvGrpSpPr>
      <p:grpSpPr>
        <a:xfrm>
          <a:off x="0" y="0"/>
          <a:ext cx="0" cy="0"/>
          <a:chOff x="0" y="0"/>
          <a:chExt cx="0" cy="0"/>
        </a:xfrm>
      </p:grpSpPr>
      <p:sp>
        <p:nvSpPr>
          <p:cNvPr id="15" name="Date Placeholder 3"/>
          <p:cNvSpPr>
            <a:spLocks noGrp="1"/>
          </p:cNvSpPr>
          <p:nvPr>
            <p:ph type="dt" sz="half" idx="2"/>
          </p:nvPr>
        </p:nvSpPr>
        <p:spPr>
          <a:xfrm>
            <a:off x="609601" y="6492878"/>
            <a:ext cx="18034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dirty="0">
                <a:solidFill>
                  <a:prstClr val="black">
                    <a:tint val="75000"/>
                  </a:prstClr>
                </a:solidFill>
              </a:rPr>
              <a:t>Date Goes Here</a:t>
            </a:r>
          </a:p>
        </p:txBody>
      </p:sp>
      <p:sp>
        <p:nvSpPr>
          <p:cNvPr id="16" name="Footer Placeholder 4"/>
          <p:cNvSpPr>
            <a:spLocks noGrp="1"/>
          </p:cNvSpPr>
          <p:nvPr>
            <p:ph type="ftr" sz="quarter" idx="3"/>
          </p:nvPr>
        </p:nvSpPr>
        <p:spPr>
          <a:xfrm>
            <a:off x="2511780" y="6492878"/>
            <a:ext cx="7281333"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solidFill>
                  <a:prstClr val="black">
                    <a:tint val="75000"/>
                  </a:prstClr>
                </a:solidFill>
              </a:rPr>
              <a:t>Name of presentation or other info goes here</a:t>
            </a:r>
          </a:p>
        </p:txBody>
      </p:sp>
      <p:sp>
        <p:nvSpPr>
          <p:cNvPr id="21" name="Slide Number Placeholder 5"/>
          <p:cNvSpPr>
            <a:spLocks noGrp="1"/>
          </p:cNvSpPr>
          <p:nvPr>
            <p:ph type="sldNum" sz="quarter" idx="4"/>
          </p:nvPr>
        </p:nvSpPr>
        <p:spPr>
          <a:xfrm>
            <a:off x="9891892" y="6492878"/>
            <a:ext cx="1690511"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1BB0B505-5A34-8746-A5A9-793D5E51FFCB}" type="slidenum">
              <a:rPr lang="en-US" smtClean="0">
                <a:solidFill>
                  <a:prstClr val="black">
                    <a:tint val="75000"/>
                  </a:prstClr>
                </a:solidFill>
              </a:rPr>
              <a:pPr/>
              <a:t>‹#›</a:t>
            </a:fld>
            <a:endParaRPr lang="en-US" dirty="0">
              <a:solidFill>
                <a:prstClr val="black">
                  <a:tint val="75000"/>
                </a:prstClr>
              </a:solidFill>
            </a:endParaRPr>
          </a:p>
        </p:txBody>
      </p:sp>
      <p:sp>
        <p:nvSpPr>
          <p:cNvPr id="18" name="Text Placeholder 13"/>
          <p:cNvSpPr>
            <a:spLocks noGrp="1"/>
          </p:cNvSpPr>
          <p:nvPr>
            <p:ph type="body" sz="quarter" idx="17" hasCustomPrompt="1"/>
          </p:nvPr>
        </p:nvSpPr>
        <p:spPr>
          <a:xfrm>
            <a:off x="632181" y="917225"/>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9" name="Title 1"/>
          <p:cNvSpPr>
            <a:spLocks noGrp="1"/>
          </p:cNvSpPr>
          <p:nvPr>
            <p:ph type="ctrTitle" hasCustomPrompt="1"/>
          </p:nvPr>
        </p:nvSpPr>
        <p:spPr>
          <a:xfrm>
            <a:off x="605368" y="454028"/>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Text Placeholder 2"/>
          <p:cNvSpPr>
            <a:spLocks noGrp="1"/>
          </p:cNvSpPr>
          <p:nvPr>
            <p:ph type="body" sz="quarter" idx="18"/>
          </p:nvPr>
        </p:nvSpPr>
        <p:spPr>
          <a:xfrm>
            <a:off x="6237816" y="1476966"/>
            <a:ext cx="5344584" cy="4815887"/>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20"/>
          </p:nvPr>
        </p:nvSpPr>
        <p:spPr>
          <a:xfrm>
            <a:off x="605370" y="1476378"/>
            <a:ext cx="5365201" cy="4816475"/>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5" name="Date Placeholder 3"/>
          <p:cNvSpPr>
            <a:spLocks noGrp="1"/>
          </p:cNvSpPr>
          <p:nvPr>
            <p:ph type="dt" sz="half" idx="2"/>
          </p:nvPr>
        </p:nvSpPr>
        <p:spPr>
          <a:xfrm>
            <a:off x="609601" y="6492878"/>
            <a:ext cx="18034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dirty="0">
                <a:solidFill>
                  <a:prstClr val="black">
                    <a:tint val="75000"/>
                  </a:prstClr>
                </a:solidFill>
              </a:rPr>
              <a:t>Date Goes Here</a:t>
            </a:r>
          </a:p>
        </p:txBody>
      </p:sp>
      <p:sp>
        <p:nvSpPr>
          <p:cNvPr id="16" name="Footer Placeholder 4"/>
          <p:cNvSpPr>
            <a:spLocks noGrp="1"/>
          </p:cNvSpPr>
          <p:nvPr>
            <p:ph type="ftr" sz="quarter" idx="3"/>
          </p:nvPr>
        </p:nvSpPr>
        <p:spPr>
          <a:xfrm>
            <a:off x="2511780" y="6492878"/>
            <a:ext cx="7281333"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solidFill>
                  <a:prstClr val="black">
                    <a:tint val="75000"/>
                  </a:prstClr>
                </a:solidFill>
              </a:rPr>
              <a:t>Name of presentation or other info goes here</a:t>
            </a:r>
          </a:p>
        </p:txBody>
      </p:sp>
      <p:sp>
        <p:nvSpPr>
          <p:cNvPr id="21" name="Slide Number Placeholder 5"/>
          <p:cNvSpPr>
            <a:spLocks noGrp="1"/>
          </p:cNvSpPr>
          <p:nvPr>
            <p:ph type="sldNum" sz="quarter" idx="4"/>
          </p:nvPr>
        </p:nvSpPr>
        <p:spPr>
          <a:xfrm>
            <a:off x="9891892" y="6492878"/>
            <a:ext cx="1690511"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1BB0B505-5A34-8746-A5A9-793D5E51FFCB}" type="slidenum">
              <a:rPr lang="en-US" smtClean="0">
                <a:solidFill>
                  <a:prstClr val="black">
                    <a:tint val="75000"/>
                  </a:prstClr>
                </a:solidFill>
              </a:rPr>
              <a:pPr/>
              <a:t>‹#›</a:t>
            </a:fld>
            <a:endParaRPr lang="en-US" dirty="0">
              <a:solidFill>
                <a:prstClr val="black">
                  <a:tint val="75000"/>
                </a:prstClr>
              </a:solidFill>
            </a:endParaRPr>
          </a:p>
        </p:txBody>
      </p:sp>
      <p:sp>
        <p:nvSpPr>
          <p:cNvPr id="18" name="Text Placeholder 13"/>
          <p:cNvSpPr>
            <a:spLocks noGrp="1"/>
          </p:cNvSpPr>
          <p:nvPr>
            <p:ph type="body" sz="quarter" idx="17" hasCustomPrompt="1"/>
          </p:nvPr>
        </p:nvSpPr>
        <p:spPr>
          <a:xfrm>
            <a:off x="632181" y="917225"/>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9" name="Title 1"/>
          <p:cNvSpPr>
            <a:spLocks noGrp="1"/>
          </p:cNvSpPr>
          <p:nvPr>
            <p:ph type="ctrTitle" hasCustomPrompt="1"/>
          </p:nvPr>
        </p:nvSpPr>
        <p:spPr>
          <a:xfrm>
            <a:off x="605368" y="454028"/>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14" name="Picture Placeholder 7"/>
          <p:cNvSpPr>
            <a:spLocks noGrp="1"/>
          </p:cNvSpPr>
          <p:nvPr>
            <p:ph type="pic" sz="quarter" idx="13"/>
          </p:nvPr>
        </p:nvSpPr>
        <p:spPr>
          <a:xfrm>
            <a:off x="0" y="1476377"/>
            <a:ext cx="12192000" cy="4816475"/>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C254BB-6854-4893-B510-576D1548A736}"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5C60DB-334C-454E-B210-77B0864F575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Only - Top Title">
    <p:spTree>
      <p:nvGrpSpPr>
        <p:cNvPr id="1" name=""/>
        <p:cNvGrpSpPr/>
        <p:nvPr/>
      </p:nvGrpSpPr>
      <p:grpSpPr>
        <a:xfrm>
          <a:off x="0" y="0"/>
          <a:ext cx="0" cy="0"/>
          <a:chOff x="0" y="0"/>
          <a:chExt cx="0" cy="0"/>
        </a:xfrm>
      </p:grpSpPr>
      <p:pic>
        <p:nvPicPr>
          <p:cNvPr id="62"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63" name="Shape 63"/>
          <p:cNvSpPr/>
          <p:nvPr/>
        </p:nvSpPr>
        <p:spPr>
          <a:xfrm>
            <a:off x="15156047" y="-227350"/>
            <a:ext cx="7506709" cy="815646"/>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defRPr sz="17000" spc="2209"/>
            </a:lvl1pPr>
          </a:lstStyle>
          <a:p>
            <a:pPr defTabSz="914400" hangingPunct="0"/>
            <a:r>
              <a:rPr sz="5037" kern="0">
                <a:solidFill>
                  <a:srgbClr val="000000"/>
                </a:solidFill>
                <a:latin typeface="Calibri Light"/>
                <a:sym typeface="Calibri"/>
              </a:rPr>
              <a:t>SPEAKER NAME</a:t>
            </a:r>
          </a:p>
        </p:txBody>
      </p:sp>
      <p:sp>
        <p:nvSpPr>
          <p:cNvPr id="64" name="Shape 64"/>
          <p:cNvSpPr/>
          <p:nvPr/>
        </p:nvSpPr>
        <p:spPr>
          <a:xfrm>
            <a:off x="13386941" y="2916501"/>
            <a:ext cx="7669189" cy="496456"/>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defRPr sz="10000" cap="all" spc="3000"/>
            </a:lvl1pPr>
          </a:lstStyle>
          <a:p>
            <a:pPr defTabSz="914400" hangingPunct="0"/>
            <a:r>
              <a:rPr sz="2963" kern="0">
                <a:solidFill>
                  <a:srgbClr val="000000"/>
                </a:solidFill>
                <a:latin typeface="Calibri Light"/>
                <a:sym typeface="Calibri"/>
              </a:rPr>
              <a:t>TITLE OF SLIDE</a:t>
            </a:r>
          </a:p>
        </p:txBody>
      </p:sp>
      <p:sp>
        <p:nvSpPr>
          <p:cNvPr id="65" name="Shape 65"/>
          <p:cNvSpPr>
            <a:spLocks noGrp="1"/>
          </p:cNvSpPr>
          <p:nvPr>
            <p:ph type="body" sz="quarter" idx="13"/>
          </p:nvPr>
        </p:nvSpPr>
        <p:spPr>
          <a:xfrm>
            <a:off x="359513" y="811333"/>
            <a:ext cx="3683252" cy="543867"/>
          </a:xfrm>
          <a:prstGeom prst="rect">
            <a:avLst/>
          </a:prstGeom>
        </p:spPr>
        <p:txBody>
          <a:bodyPr wrap="none" anchor="ctr">
            <a:spAutoFit/>
          </a:bodyPr>
          <a:lstStyle>
            <a:lvl1pPr algn="l">
              <a:defRPr sz="3260" cap="all" spc="196">
                <a:latin typeface="Avenir Book"/>
                <a:ea typeface="Avenir Book"/>
                <a:cs typeface="Avenir Book"/>
                <a:sym typeface="Avenir Book"/>
              </a:defRPr>
            </a:lvl1pPr>
          </a:lstStyle>
          <a:p>
            <a:r>
              <a:t>title of slide</a:t>
            </a:r>
          </a:p>
        </p:txBody>
      </p:sp>
      <p:sp>
        <p:nvSpPr>
          <p:cNvPr id="66" name="Shape 6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eaderFooter modified">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609601" y="6492877"/>
            <a:ext cx="18034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a:solidFill>
                  <a:prstClr val="black">
                    <a:tint val="75000"/>
                  </a:prstClr>
                </a:solidFill>
              </a:rPr>
              <a:t>August 10, 2017</a:t>
            </a:r>
          </a:p>
        </p:txBody>
      </p:sp>
      <p:sp>
        <p:nvSpPr>
          <p:cNvPr id="14" name="Footer Placeholder 4"/>
          <p:cNvSpPr>
            <a:spLocks noGrp="1"/>
          </p:cNvSpPr>
          <p:nvPr>
            <p:ph type="ftr" sz="quarter" idx="3"/>
          </p:nvPr>
        </p:nvSpPr>
        <p:spPr>
          <a:xfrm>
            <a:off x="2511779" y="6492877"/>
            <a:ext cx="7281333"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solidFill>
                  <a:prstClr val="black">
                    <a:tint val="75000"/>
                  </a:prstClr>
                </a:solidFill>
              </a:rPr>
              <a:t>https://goto.jpl.nasa.gov/orchestration</a:t>
            </a:r>
          </a:p>
        </p:txBody>
      </p:sp>
      <p:sp>
        <p:nvSpPr>
          <p:cNvPr id="15" name="Slide Number Placeholder 5"/>
          <p:cNvSpPr>
            <a:spLocks noGrp="1"/>
          </p:cNvSpPr>
          <p:nvPr>
            <p:ph type="sldNum" sz="quarter" idx="4"/>
          </p:nvPr>
        </p:nvSpPr>
        <p:spPr>
          <a:xfrm>
            <a:off x="9891891" y="6492877"/>
            <a:ext cx="1690511"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1BB0B505-5A34-8746-A5A9-793D5E51FFCB}" type="slidenum">
              <a:rPr lang="en-US" smtClean="0">
                <a:solidFill>
                  <a:prstClr val="black">
                    <a:tint val="75000"/>
                  </a:prstClr>
                </a:solidFill>
              </a:rPr>
              <a:pPr/>
              <a:t>‹#›</a:t>
            </a:fld>
            <a:endParaRPr lang="en-US">
              <a:solidFill>
                <a:prstClr val="black">
                  <a:tint val="75000"/>
                </a:prstClr>
              </a:solidFill>
            </a:endParaRPr>
          </a:p>
        </p:txBody>
      </p:sp>
      <p:sp>
        <p:nvSpPr>
          <p:cNvPr id="16" name="Title 1"/>
          <p:cNvSpPr>
            <a:spLocks noGrp="1"/>
          </p:cNvSpPr>
          <p:nvPr>
            <p:ph type="ctrTitle" hasCustomPrompt="1"/>
          </p:nvPr>
        </p:nvSpPr>
        <p:spPr>
          <a:xfrm>
            <a:off x="605368" y="454027"/>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7813DA-CEF6-470B-BF55-3124897DA02C}"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7813DA-CEF6-470B-BF55-3124897DA02C}"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7813DA-CEF6-470B-BF55-3124897DA02C}"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7813DA-CEF6-470B-BF55-3124897DA02C}" type="datetimeFigureOut">
              <a:rPr lang="en-US" smtClean="0">
                <a:solidFill>
                  <a:prstClr val="black">
                    <a:tint val="75000"/>
                  </a:prstClr>
                </a:solidFill>
              </a:rPr>
              <a:pPr/>
              <a:t>11/6/2018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7813DA-CEF6-470B-BF55-3124897DA02C}" type="datetimeFigureOut">
              <a:rPr lang="en-US" smtClean="0">
                <a:solidFill>
                  <a:prstClr val="black">
                    <a:tint val="75000"/>
                  </a:prstClr>
                </a:solidFill>
              </a:rPr>
              <a:pPr/>
              <a:t>11/6/2018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7813DA-CEF6-470B-BF55-3124897DA02C}" type="datetimeFigureOut">
              <a:rPr lang="en-US" smtClean="0">
                <a:solidFill>
                  <a:prstClr val="black">
                    <a:tint val="75000"/>
                  </a:prstClr>
                </a:solidFill>
              </a:rPr>
              <a:pPr/>
              <a:t>11/6/2018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7813DA-CEF6-470B-BF55-3124897DA02C}" type="datetimeFigureOut">
              <a:rPr lang="en-US" smtClean="0">
                <a:solidFill>
                  <a:prstClr val="black">
                    <a:tint val="75000"/>
                  </a:prstClr>
                </a:solidFill>
              </a:rPr>
              <a:pPr/>
              <a:t>11/6/2018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7813DA-CEF6-470B-BF55-3124897DA02C}" type="datetimeFigureOut">
              <a:rPr lang="en-US" smtClean="0">
                <a:solidFill>
                  <a:prstClr val="black">
                    <a:tint val="75000"/>
                  </a:prstClr>
                </a:solidFill>
              </a:rPr>
              <a:pPr/>
              <a:t>11/6/2018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C254BB-6854-4893-B510-576D1548A736}"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5C60DB-334C-454E-B210-77B0864F575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7813DA-CEF6-470B-BF55-3124897DA02C}" type="datetimeFigureOut">
              <a:rPr lang="en-US" smtClean="0">
                <a:solidFill>
                  <a:prstClr val="black">
                    <a:tint val="75000"/>
                  </a:prstClr>
                </a:solidFill>
              </a:rPr>
              <a:pPr/>
              <a:t>11/6/2018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7813DA-CEF6-470B-BF55-3124897DA02C}"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7813DA-CEF6-470B-BF55-3124897DA02C}"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Walkin">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pic>
        <p:nvPicPr>
          <p:cNvPr id="3" name="Picture 2" descr="NASA_Trio_LightBkg_CMYK_082814.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39337" y="3031067"/>
            <a:ext cx="5232400" cy="736600"/>
          </a:xfrm>
          <a:prstGeom prst="rect">
            <a:avLst/>
          </a:prstGeom>
        </p:spPr>
      </p:pic>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61232" y="5195578"/>
            <a:ext cx="10621169" cy="984250"/>
          </a:xfrm>
        </p:spPr>
        <p:txBody>
          <a:bodyPr/>
          <a:lstStyle/>
          <a:p>
            <a:r>
              <a:rPr lang="en-US" dirty="0"/>
              <a:t>Click to edit Master title style</a:t>
            </a: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lgn="ctr">
              <a:defRPr/>
            </a:lvl1pPr>
          </a:lstStyle>
          <a:p>
            <a:r>
              <a:rPr lang="en-US" dirty="0"/>
              <a:t>Click to edit Master title style</a:t>
            </a: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Header">
    <p:spTree>
      <p:nvGrpSpPr>
        <p:cNvPr id="1" name=""/>
        <p:cNvGrpSpPr/>
        <p:nvPr/>
      </p:nvGrpSpPr>
      <p:grpSpPr>
        <a:xfrm>
          <a:off x="0" y="0"/>
          <a:ext cx="0" cy="0"/>
          <a:chOff x="0" y="0"/>
          <a:chExt cx="0" cy="0"/>
        </a:xfrm>
      </p:grpSpPr>
      <p:sp>
        <p:nvSpPr>
          <p:cNvPr id="134" name="Shape 134"/>
          <p:cNvSpPr>
            <a:spLocks noGrp="1"/>
          </p:cNvSpPr>
          <p:nvPr>
            <p:ph type="title"/>
          </p:nvPr>
        </p:nvSpPr>
        <p:spPr>
          <a:xfrm>
            <a:off x="605370" y="454026"/>
            <a:ext cx="10977033" cy="436032"/>
          </a:xfrm>
          <a:prstGeom prst="rect">
            <a:avLst/>
          </a:prstGeom>
        </p:spPr>
        <p:txBody>
          <a:bodyPr anchor="t"/>
          <a:lstStyle>
            <a:lvl1pPr>
              <a:defRPr sz="2800" b="0">
                <a:solidFill>
                  <a:srgbClr val="FFFFFF"/>
                </a:solidFill>
                <a:latin typeface="Arial"/>
                <a:ea typeface="Arial"/>
                <a:cs typeface="Arial"/>
                <a:sym typeface="Arial"/>
              </a:defRPr>
            </a:lvl1pPr>
          </a:lstStyle>
          <a:p>
            <a:r>
              <a:t>Title Text</a:t>
            </a:r>
          </a:p>
        </p:txBody>
      </p:sp>
      <p:sp>
        <p:nvSpPr>
          <p:cNvPr id="136" name="Shape 136"/>
          <p:cNvSpPr>
            <a:spLocks noGrp="1"/>
          </p:cNvSpPr>
          <p:nvPr>
            <p:ph type="sldNum" sz="quarter" idx="2"/>
          </p:nvPr>
        </p:nvSpPr>
        <p:spPr>
          <a:xfrm>
            <a:off x="10926557" y="6540821"/>
            <a:ext cx="257632" cy="269241"/>
          </a:xfrm>
          <a:prstGeom prst="rect">
            <a:avLst/>
          </a:prstGeom>
        </p:spPr>
        <p:txBody>
          <a:bodyPr lIns="91440" tIns="45720" rIns="91440" bIns="45720"/>
          <a:lstStyle/>
          <a:p>
            <a:pPr hangingPunct="0"/>
            <a:fld id="{86CB4B4D-7CA3-9044-876B-883B54F8677D}" type="slidenum">
              <a:rPr lang="uk-UA" kern="0" smtClean="0">
                <a:solidFill>
                  <a:srgbClr val="000000"/>
                </a:solidFill>
                <a:sym typeface="Calibri"/>
              </a:rPr>
              <a:pPr hangingPunct="0"/>
              <a:t>‹#›</a:t>
            </a:fld>
            <a:endParaRPr lang="uk-UA" kern="0">
              <a:solidFill>
                <a:srgbClr val="000000"/>
              </a:solidFill>
              <a:sym typeface="Calibri"/>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C254BB-6854-4893-B510-576D1548A736}" type="datetimeFigureOut">
              <a:rPr lang="en-US" smtClean="0">
                <a:solidFill>
                  <a:prstClr val="black">
                    <a:tint val="75000"/>
                  </a:prstClr>
                </a:solidFill>
              </a:rPr>
              <a:pPr/>
              <a:t>11/6/2018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5C60DB-334C-454E-B210-77B0864F575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Header/Footer">
    <p:spTree>
      <p:nvGrpSpPr>
        <p:cNvPr id="1" name=""/>
        <p:cNvGrpSpPr/>
        <p:nvPr/>
      </p:nvGrpSpPr>
      <p:grpSpPr>
        <a:xfrm>
          <a:off x="0" y="0"/>
          <a:ext cx="0" cy="0"/>
          <a:chOff x="0" y="0"/>
          <a:chExt cx="0" cy="0"/>
        </a:xfrm>
      </p:grpSpPr>
      <p:sp>
        <p:nvSpPr>
          <p:cNvPr id="364" name="Shape 364"/>
          <p:cNvSpPr>
            <a:spLocks noGrp="1"/>
          </p:cNvSpPr>
          <p:nvPr>
            <p:ph type="sldNum" sz="quarter" idx="2"/>
          </p:nvPr>
        </p:nvSpPr>
        <p:spPr>
          <a:xfrm>
            <a:off x="11371603" y="6574233"/>
            <a:ext cx="210801" cy="202417"/>
          </a:xfrm>
          <a:prstGeom prst="rect">
            <a:avLst/>
          </a:prstGeom>
        </p:spPr>
        <p:txBody>
          <a:bodyPr lIns="91440" tIns="45720" rIns="91440" bIns="45720"/>
          <a:lstStyle>
            <a:lvl1pPr defTabSz="457200">
              <a:defRPr sz="800">
                <a:latin typeface="Arial"/>
                <a:ea typeface="Arial"/>
                <a:cs typeface="Arial"/>
                <a:sym typeface="Arial"/>
              </a:defRPr>
            </a:lvl1pPr>
          </a:lstStyle>
          <a:p>
            <a:pPr hangingPunct="0"/>
            <a:fld id="{86CB4B4D-7CA3-9044-876B-883B54F8677D}" type="slidenum">
              <a:rPr kern="0">
                <a:solidFill>
                  <a:srgbClr val="000000"/>
                </a:solidFill>
              </a:rPr>
              <a:pPr hangingPunct="0"/>
              <a:t>‹#›</a:t>
            </a:fld>
            <a:endParaRPr kern="0">
              <a:solidFill>
                <a:srgbClr val="000000"/>
              </a:solidFill>
            </a:endParaRPr>
          </a:p>
        </p:txBody>
      </p:sp>
      <p:sp>
        <p:nvSpPr>
          <p:cNvPr id="365" name="Shape 365"/>
          <p:cNvSpPr>
            <a:spLocks noGrp="1"/>
          </p:cNvSpPr>
          <p:nvPr>
            <p:ph type="body" sz="quarter" idx="1"/>
          </p:nvPr>
        </p:nvSpPr>
        <p:spPr>
          <a:xfrm>
            <a:off x="632181" y="917223"/>
            <a:ext cx="10974917" cy="327906"/>
          </a:xfrm>
          <a:prstGeom prst="rect">
            <a:avLst/>
          </a:prstGeom>
        </p:spPr>
        <p:txBody>
          <a:bodyPr/>
          <a:lstStyle>
            <a:lvl1pPr marL="0" indent="0" defTabSz="457200">
              <a:lnSpc>
                <a:spcPct val="100000"/>
              </a:lnSpc>
              <a:spcBef>
                <a:spcPts val="450"/>
              </a:spcBef>
              <a:buSzTx/>
              <a:buFontTx/>
              <a:buNone/>
              <a:defRPr sz="2000">
                <a:latin typeface="Arial"/>
                <a:ea typeface="Arial"/>
                <a:cs typeface="Arial"/>
                <a:sym typeface="Arial"/>
              </a:defRPr>
            </a:lvl1pPr>
            <a:lvl2pPr marL="0" indent="228600" defTabSz="457200">
              <a:lnSpc>
                <a:spcPct val="100000"/>
              </a:lnSpc>
              <a:spcBef>
                <a:spcPts val="450"/>
              </a:spcBef>
              <a:buSzTx/>
              <a:buFontTx/>
              <a:buNone/>
              <a:defRPr sz="2000">
                <a:latin typeface="Arial"/>
                <a:ea typeface="Arial"/>
                <a:cs typeface="Arial"/>
                <a:sym typeface="Arial"/>
              </a:defRPr>
            </a:lvl2pPr>
            <a:lvl3pPr marL="0" indent="457200" defTabSz="457200">
              <a:lnSpc>
                <a:spcPct val="100000"/>
              </a:lnSpc>
              <a:spcBef>
                <a:spcPts val="450"/>
              </a:spcBef>
              <a:buSzTx/>
              <a:buFontTx/>
              <a:buNone/>
              <a:defRPr sz="2000">
                <a:latin typeface="Arial"/>
                <a:ea typeface="Arial"/>
                <a:cs typeface="Arial"/>
                <a:sym typeface="Arial"/>
              </a:defRPr>
            </a:lvl3pPr>
            <a:lvl4pPr marL="0" indent="685800" defTabSz="457200">
              <a:lnSpc>
                <a:spcPct val="100000"/>
              </a:lnSpc>
              <a:spcBef>
                <a:spcPts val="450"/>
              </a:spcBef>
              <a:buSzTx/>
              <a:buFontTx/>
              <a:buNone/>
              <a:defRPr sz="2000">
                <a:latin typeface="Arial"/>
                <a:ea typeface="Arial"/>
                <a:cs typeface="Arial"/>
                <a:sym typeface="Arial"/>
              </a:defRPr>
            </a:lvl4pPr>
            <a:lvl5pPr marL="0" indent="914400" defTabSz="457200">
              <a:lnSpc>
                <a:spcPct val="100000"/>
              </a:lnSpc>
              <a:spcBef>
                <a:spcPts val="450"/>
              </a:spcBef>
              <a:buSzTx/>
              <a:buFont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6" name="Shape 366"/>
          <p:cNvSpPr>
            <a:spLocks noGrp="1"/>
          </p:cNvSpPr>
          <p:nvPr>
            <p:ph type="title"/>
          </p:nvPr>
        </p:nvSpPr>
        <p:spPr>
          <a:xfrm>
            <a:off x="605370" y="454026"/>
            <a:ext cx="10977033" cy="436032"/>
          </a:xfrm>
          <a:prstGeom prst="rect">
            <a:avLst/>
          </a:prstGeom>
        </p:spPr>
        <p:txBody>
          <a:bodyPr anchor="t"/>
          <a:lstStyle>
            <a:lvl1pPr defTabSz="457200">
              <a:lnSpc>
                <a:spcPct val="100000"/>
              </a:lnSpc>
              <a:defRPr sz="2800" b="1">
                <a:latin typeface="Arial"/>
                <a:ea typeface="Arial"/>
                <a:cs typeface="Arial"/>
                <a:sym typeface="Arial"/>
              </a:defRPr>
            </a:lvl1pPr>
          </a:lstStyle>
          <a:p>
            <a:r>
              <a:rPr dirty="0"/>
              <a:t>Title Text</a:t>
            </a: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82" y="4800600"/>
            <a:ext cx="7315200" cy="566738"/>
          </a:xfrm>
        </p:spPr>
        <p:txBody>
          <a:bodyPr anchor="b">
            <a:normAutofit/>
          </a:bodyPr>
          <a:lstStyle>
            <a:lvl1pPr algn="ctr">
              <a:defRPr sz="2200" b="1"/>
            </a:lvl1pPr>
          </a:lstStyle>
          <a:p>
            <a:r>
              <a:rPr lang="en-US" dirty="0"/>
              <a:t>Click to edit Master title style</a:t>
            </a:r>
          </a:p>
        </p:txBody>
      </p:sp>
      <p:sp>
        <p:nvSpPr>
          <p:cNvPr id="3" name="Picture Placeholder 2"/>
          <p:cNvSpPr>
            <a:spLocks noGrp="1"/>
          </p:cNvSpPr>
          <p:nvPr>
            <p:ph type="pic" idx="1"/>
          </p:nvPr>
        </p:nvSpPr>
        <p:spPr>
          <a:xfrm>
            <a:off x="2389982" y="612775"/>
            <a:ext cx="73152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2389982" y="5367340"/>
            <a:ext cx="73152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19" y="4406902"/>
            <a:ext cx="10363200" cy="1362075"/>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962819" y="2906712"/>
            <a:ext cx="10363200" cy="1500188"/>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448300" cy="4525963"/>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4100" y="1600202"/>
            <a:ext cx="5448300" cy="4525963"/>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2"/>
            <a:ext cx="5387182"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609600" y="2174875"/>
            <a:ext cx="5387182"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34" y="1535112"/>
            <a:ext cx="5388769"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6193634" y="2174875"/>
            <a:ext cx="5388769"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8" name="Footer Placeholder 7"/>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3" name="Footer Placeholder 2"/>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0819"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4766470" y="273052"/>
            <a:ext cx="6815931"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0819"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153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1"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C254BB-6854-4893-B510-576D1548A736}" type="datetimeFigureOut">
              <a:rPr lang="en-US" smtClean="0">
                <a:solidFill>
                  <a:prstClr val="black">
                    <a:tint val="75000"/>
                  </a:prstClr>
                </a:solidFill>
              </a:rPr>
              <a:pPr/>
              <a:t>11/6/2018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5C60DB-334C-454E-B210-77B0864F575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61232" y="5195578"/>
            <a:ext cx="10621169" cy="984250"/>
          </a:xfrm>
        </p:spPr>
        <p:txBody>
          <a:bodyPr/>
          <a:lstStyle/>
          <a:p>
            <a:r>
              <a:rPr lang="en-US" dirty="0"/>
              <a:t>Click to edit Master title style</a:t>
            </a: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lgn="ctr">
              <a:defRPr/>
            </a:lvl1pPr>
          </a:lstStyle>
          <a:p>
            <a:r>
              <a:rPr lang="en-US" dirty="0"/>
              <a:t>Click to edit Master title style</a:t>
            </a: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Header">
    <p:spTree>
      <p:nvGrpSpPr>
        <p:cNvPr id="1" name=""/>
        <p:cNvGrpSpPr/>
        <p:nvPr/>
      </p:nvGrpSpPr>
      <p:grpSpPr>
        <a:xfrm>
          <a:off x="0" y="0"/>
          <a:ext cx="0" cy="0"/>
          <a:chOff x="0" y="0"/>
          <a:chExt cx="0" cy="0"/>
        </a:xfrm>
      </p:grpSpPr>
      <p:sp>
        <p:nvSpPr>
          <p:cNvPr id="134" name="Shape 134"/>
          <p:cNvSpPr>
            <a:spLocks noGrp="1"/>
          </p:cNvSpPr>
          <p:nvPr>
            <p:ph type="title"/>
          </p:nvPr>
        </p:nvSpPr>
        <p:spPr>
          <a:xfrm>
            <a:off x="605370" y="454026"/>
            <a:ext cx="10977033" cy="436032"/>
          </a:xfrm>
          <a:prstGeom prst="rect">
            <a:avLst/>
          </a:prstGeom>
        </p:spPr>
        <p:txBody>
          <a:bodyPr anchor="t"/>
          <a:lstStyle>
            <a:lvl1pPr>
              <a:defRPr sz="2800" b="0">
                <a:solidFill>
                  <a:srgbClr val="FFFFFF"/>
                </a:solidFill>
                <a:latin typeface="Arial"/>
                <a:ea typeface="Arial"/>
                <a:cs typeface="Arial"/>
                <a:sym typeface="Arial"/>
              </a:defRPr>
            </a:lvl1pPr>
          </a:lstStyle>
          <a:p>
            <a:r>
              <a:t>Title Text</a:t>
            </a:r>
          </a:p>
        </p:txBody>
      </p:sp>
      <p:sp>
        <p:nvSpPr>
          <p:cNvPr id="136" name="Shape 136"/>
          <p:cNvSpPr>
            <a:spLocks noGrp="1"/>
          </p:cNvSpPr>
          <p:nvPr>
            <p:ph type="sldNum" sz="quarter" idx="2"/>
          </p:nvPr>
        </p:nvSpPr>
        <p:spPr>
          <a:xfrm>
            <a:off x="10926557" y="6540821"/>
            <a:ext cx="257632" cy="269241"/>
          </a:xfrm>
          <a:prstGeom prst="rect">
            <a:avLst/>
          </a:prstGeom>
        </p:spPr>
        <p:txBody>
          <a:bodyPr lIns="91440" tIns="45720" rIns="91440" bIns="45720"/>
          <a:lstStyle/>
          <a:p>
            <a:pPr hangingPunct="0"/>
            <a:fld id="{86CB4B4D-7CA3-9044-876B-883B54F8677D}" type="slidenum">
              <a:rPr lang="uk-UA" kern="0" smtClean="0">
                <a:solidFill>
                  <a:srgbClr val="000000"/>
                </a:solidFill>
                <a:sym typeface="Calibri"/>
              </a:rPr>
              <a:pPr hangingPunct="0"/>
              <a:t>‹#›</a:t>
            </a:fld>
            <a:endParaRPr lang="uk-UA" kern="0">
              <a:solidFill>
                <a:srgbClr val="000000"/>
              </a:solidFill>
              <a:sym typeface="Calibri"/>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Header/Footer">
    <p:spTree>
      <p:nvGrpSpPr>
        <p:cNvPr id="1" name=""/>
        <p:cNvGrpSpPr/>
        <p:nvPr/>
      </p:nvGrpSpPr>
      <p:grpSpPr>
        <a:xfrm>
          <a:off x="0" y="0"/>
          <a:ext cx="0" cy="0"/>
          <a:chOff x="0" y="0"/>
          <a:chExt cx="0" cy="0"/>
        </a:xfrm>
      </p:grpSpPr>
      <p:sp>
        <p:nvSpPr>
          <p:cNvPr id="364" name="Shape 364"/>
          <p:cNvSpPr>
            <a:spLocks noGrp="1"/>
          </p:cNvSpPr>
          <p:nvPr>
            <p:ph type="sldNum" sz="quarter" idx="2"/>
          </p:nvPr>
        </p:nvSpPr>
        <p:spPr>
          <a:xfrm>
            <a:off x="11371603" y="6574233"/>
            <a:ext cx="210801" cy="202417"/>
          </a:xfrm>
          <a:prstGeom prst="rect">
            <a:avLst/>
          </a:prstGeom>
        </p:spPr>
        <p:txBody>
          <a:bodyPr lIns="91440" tIns="45720" rIns="91440" bIns="45720"/>
          <a:lstStyle>
            <a:lvl1pPr defTabSz="457200">
              <a:defRPr sz="800">
                <a:latin typeface="Arial"/>
                <a:ea typeface="Arial"/>
                <a:cs typeface="Arial"/>
                <a:sym typeface="Arial"/>
              </a:defRPr>
            </a:lvl1pPr>
          </a:lstStyle>
          <a:p>
            <a:pPr hangingPunct="0"/>
            <a:fld id="{86CB4B4D-7CA3-9044-876B-883B54F8677D}" type="slidenum">
              <a:rPr kern="0">
                <a:solidFill>
                  <a:srgbClr val="000000"/>
                </a:solidFill>
              </a:rPr>
              <a:pPr hangingPunct="0"/>
              <a:t>‹#›</a:t>
            </a:fld>
            <a:endParaRPr kern="0">
              <a:solidFill>
                <a:srgbClr val="000000"/>
              </a:solidFill>
            </a:endParaRPr>
          </a:p>
        </p:txBody>
      </p:sp>
      <p:sp>
        <p:nvSpPr>
          <p:cNvPr id="365" name="Shape 365"/>
          <p:cNvSpPr>
            <a:spLocks noGrp="1"/>
          </p:cNvSpPr>
          <p:nvPr>
            <p:ph type="body" sz="quarter" idx="1"/>
          </p:nvPr>
        </p:nvSpPr>
        <p:spPr>
          <a:xfrm>
            <a:off x="632181" y="917223"/>
            <a:ext cx="10974917" cy="327906"/>
          </a:xfrm>
          <a:prstGeom prst="rect">
            <a:avLst/>
          </a:prstGeom>
        </p:spPr>
        <p:txBody>
          <a:bodyPr/>
          <a:lstStyle>
            <a:lvl1pPr marL="0" indent="0" defTabSz="457200">
              <a:lnSpc>
                <a:spcPct val="100000"/>
              </a:lnSpc>
              <a:spcBef>
                <a:spcPts val="450"/>
              </a:spcBef>
              <a:buSzTx/>
              <a:buFontTx/>
              <a:buNone/>
              <a:defRPr sz="2000">
                <a:latin typeface="Arial"/>
                <a:ea typeface="Arial"/>
                <a:cs typeface="Arial"/>
                <a:sym typeface="Arial"/>
              </a:defRPr>
            </a:lvl1pPr>
            <a:lvl2pPr marL="0" indent="228600" defTabSz="457200">
              <a:lnSpc>
                <a:spcPct val="100000"/>
              </a:lnSpc>
              <a:spcBef>
                <a:spcPts val="450"/>
              </a:spcBef>
              <a:buSzTx/>
              <a:buFontTx/>
              <a:buNone/>
              <a:defRPr sz="2000">
                <a:latin typeface="Arial"/>
                <a:ea typeface="Arial"/>
                <a:cs typeface="Arial"/>
                <a:sym typeface="Arial"/>
              </a:defRPr>
            </a:lvl2pPr>
            <a:lvl3pPr marL="0" indent="457200" defTabSz="457200">
              <a:lnSpc>
                <a:spcPct val="100000"/>
              </a:lnSpc>
              <a:spcBef>
                <a:spcPts val="450"/>
              </a:spcBef>
              <a:buSzTx/>
              <a:buFontTx/>
              <a:buNone/>
              <a:defRPr sz="2000">
                <a:latin typeface="Arial"/>
                <a:ea typeface="Arial"/>
                <a:cs typeface="Arial"/>
                <a:sym typeface="Arial"/>
              </a:defRPr>
            </a:lvl3pPr>
            <a:lvl4pPr marL="0" indent="685800" defTabSz="457200">
              <a:lnSpc>
                <a:spcPct val="100000"/>
              </a:lnSpc>
              <a:spcBef>
                <a:spcPts val="450"/>
              </a:spcBef>
              <a:buSzTx/>
              <a:buFontTx/>
              <a:buNone/>
              <a:defRPr sz="2000">
                <a:latin typeface="Arial"/>
                <a:ea typeface="Arial"/>
                <a:cs typeface="Arial"/>
                <a:sym typeface="Arial"/>
              </a:defRPr>
            </a:lvl4pPr>
            <a:lvl5pPr marL="0" indent="914400" defTabSz="457200">
              <a:lnSpc>
                <a:spcPct val="100000"/>
              </a:lnSpc>
              <a:spcBef>
                <a:spcPts val="450"/>
              </a:spcBef>
              <a:buSzTx/>
              <a:buFont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6" name="Shape 366"/>
          <p:cNvSpPr>
            <a:spLocks noGrp="1"/>
          </p:cNvSpPr>
          <p:nvPr>
            <p:ph type="title"/>
          </p:nvPr>
        </p:nvSpPr>
        <p:spPr>
          <a:xfrm>
            <a:off x="605370" y="454026"/>
            <a:ext cx="10977033" cy="436032"/>
          </a:xfrm>
          <a:prstGeom prst="rect">
            <a:avLst/>
          </a:prstGeom>
        </p:spPr>
        <p:txBody>
          <a:bodyPr anchor="t"/>
          <a:lstStyle>
            <a:lvl1pPr defTabSz="457200">
              <a:lnSpc>
                <a:spcPct val="100000"/>
              </a:lnSpc>
              <a:defRPr sz="2800" b="1">
                <a:latin typeface="Arial"/>
                <a:ea typeface="Arial"/>
                <a:cs typeface="Arial"/>
                <a:sym typeface="Arial"/>
              </a:defRPr>
            </a:lvl1pPr>
          </a:lstStyle>
          <a:p>
            <a:r>
              <a:rPr dirty="0"/>
              <a:t>Title Text</a:t>
            </a: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82" y="4800600"/>
            <a:ext cx="7315200" cy="566738"/>
          </a:xfrm>
        </p:spPr>
        <p:txBody>
          <a:bodyPr anchor="b">
            <a:normAutofit/>
          </a:bodyPr>
          <a:lstStyle>
            <a:lvl1pPr algn="ctr">
              <a:defRPr sz="2200" b="1"/>
            </a:lvl1pPr>
          </a:lstStyle>
          <a:p>
            <a:r>
              <a:rPr lang="en-US" dirty="0"/>
              <a:t>Click to edit Master title style</a:t>
            </a:r>
          </a:p>
        </p:txBody>
      </p:sp>
      <p:sp>
        <p:nvSpPr>
          <p:cNvPr id="3" name="Picture Placeholder 2"/>
          <p:cNvSpPr>
            <a:spLocks noGrp="1"/>
          </p:cNvSpPr>
          <p:nvPr>
            <p:ph type="pic" idx="1"/>
          </p:nvPr>
        </p:nvSpPr>
        <p:spPr>
          <a:xfrm>
            <a:off x="2389982" y="612775"/>
            <a:ext cx="73152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2389982" y="5367340"/>
            <a:ext cx="73152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19" y="4406902"/>
            <a:ext cx="10363200" cy="1362075"/>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962819" y="2906712"/>
            <a:ext cx="10363200" cy="1500188"/>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448300" cy="4525963"/>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4100" y="1600202"/>
            <a:ext cx="5448300" cy="4525963"/>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2"/>
            <a:ext cx="5387182"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609600" y="2174875"/>
            <a:ext cx="5387182"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34" y="1535112"/>
            <a:ext cx="5388769"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6193634" y="2174875"/>
            <a:ext cx="5388769"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8" name="Footer Placeholder 7"/>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3" name="Footer Placeholder 2"/>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C254BB-6854-4893-B510-576D1548A736}" type="datetimeFigureOut">
              <a:rPr lang="en-US" smtClean="0">
                <a:solidFill>
                  <a:prstClr val="black">
                    <a:tint val="75000"/>
                  </a:prstClr>
                </a:solidFill>
              </a:rPr>
              <a:pPr/>
              <a:t>11/6/2018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5C60DB-334C-454E-B210-77B0864F575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0819"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4766470" y="273052"/>
            <a:ext cx="6815931"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0819"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153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hangingPunct="0"/>
            <a:fld id="{270A09F0-A977-4F4A-B31E-47E6B162610B}" type="datetimeFigureOut">
              <a:rPr lang="en-US" kern="0" smtClean="0">
                <a:solidFill>
                  <a:srgbClr val="000000"/>
                </a:solidFill>
                <a:sym typeface="Calibri"/>
              </a:rPr>
              <a:pPr hangingPunct="0"/>
              <a:t>11/6/2018</a:t>
            </a:fld>
            <a:endParaRPr lang="en-US" kern="0">
              <a:solidFill>
                <a:srgbClr val="000000"/>
              </a:solidFill>
              <a:sym typeface="Calibri"/>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hangingPunct="0"/>
            <a:fld id="{55E08A9E-C25D-F742-9742-781DF67FC497}"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Walkin">
    <p:spTree>
      <p:nvGrpSpPr>
        <p:cNvPr id="1" name=""/>
        <p:cNvGrpSpPr/>
        <p:nvPr/>
      </p:nvGrpSpPr>
      <p:grpSpPr>
        <a:xfrm>
          <a:off x="0" y="0"/>
          <a:ext cx="0" cy="0"/>
          <a:chOff x="0" y="0"/>
          <a:chExt cx="0" cy="0"/>
        </a:xfrm>
      </p:grpSpPr>
      <p:sp>
        <p:nvSpPr>
          <p:cNvPr id="13" name="Shape 13"/>
          <p:cNvSpPr>
            <a:spLocks noGrp="1"/>
          </p:cNvSpPr>
          <p:nvPr>
            <p:ph type="sldNum" sz="quarter" idx="2"/>
          </p:nvPr>
        </p:nvSpPr>
        <p:spPr>
          <a:xfrm>
            <a:off x="5998811" y="6347598"/>
            <a:ext cx="189365" cy="177759"/>
          </a:xfrm>
          <a:prstGeom prst="rect">
            <a:avLst/>
          </a:prstGeom>
        </p:spPr>
        <p:txBody>
          <a:bodyPr/>
          <a:lstStyle/>
          <a:p>
            <a:pPr hangingPunct="0"/>
            <a:fld id="{86CB4B4D-7CA3-9044-876B-883B54F8677D}" type="slidenum">
              <a:rPr lang="uk-UA" kern="0" smtClean="0">
                <a:solidFill>
                  <a:srgbClr val="FFFFFF">
                    <a:alpha val="40000"/>
                  </a:srgbClr>
                </a:solidFill>
                <a:sym typeface="Calibri"/>
              </a:rPr>
              <a:pPr hangingPunct="0"/>
              <a:t>‹#›</a:t>
            </a:fld>
            <a:endParaRPr lang="uk-UA" kern="0">
              <a:solidFill>
                <a:srgbClr val="FFFFFF">
                  <a:alpha val="40000"/>
                </a:srgbClr>
              </a:solidFill>
              <a:sym typeface="Calibri"/>
            </a:endParaRPr>
          </a:p>
        </p:txBody>
      </p:sp>
    </p:spTree>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Walkin">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20" name="RED_SlideBackgrounds_walkin.pn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21" name="Shape 21"/>
          <p:cNvSpPr/>
          <p:nvPr/>
        </p:nvSpPr>
        <p:spPr>
          <a:xfrm>
            <a:off x="4749702" y="2243889"/>
            <a:ext cx="6896657" cy="3040983"/>
          </a:xfrm>
          <a:prstGeom prst="rect">
            <a:avLst/>
          </a:prstGeom>
          <a:solidFill>
            <a:schemeClr val="accent6">
              <a:hueOff val="-10800000"/>
              <a:satOff val="-98529"/>
              <a:lumOff val="-99999"/>
              <a:alpha val="32504"/>
            </a:schemeClr>
          </a:solidFill>
          <a:ln w="3175">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22" name="Shape 22"/>
          <p:cNvSpPr/>
          <p:nvPr/>
        </p:nvSpPr>
        <p:spPr>
          <a:xfrm>
            <a:off x="4765742" y="2270960"/>
            <a:ext cx="6823020" cy="3059030"/>
          </a:xfrm>
          <a:prstGeom prst="rect">
            <a:avLst/>
          </a:prstGeom>
          <a:ln w="101600">
            <a:solidFill>
              <a:schemeClr val="accent6"/>
            </a:solidFill>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pic>
        <p:nvPicPr>
          <p:cNvPr id="23" name="LogoLockup-smal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16604" y="750014"/>
            <a:ext cx="1288362" cy="446925"/>
          </a:xfrm>
          <a:prstGeom prst="rect">
            <a:avLst/>
          </a:prstGeom>
          <a:ln w="3175">
            <a:miter lim="400000"/>
          </a:ln>
        </p:spPr>
      </p:pic>
      <p:sp>
        <p:nvSpPr>
          <p:cNvPr id="24" name="Shape 24"/>
          <p:cNvSpPr/>
          <p:nvPr/>
        </p:nvSpPr>
        <p:spPr>
          <a:xfrm>
            <a:off x="13933796" y="-227350"/>
            <a:ext cx="8252103"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25" name="Shape 25"/>
          <p:cNvSpPr>
            <a:spLocks noGrp="1"/>
          </p:cNvSpPr>
          <p:nvPr>
            <p:ph type="body" sz="quarter" idx="13"/>
          </p:nvPr>
        </p:nvSpPr>
        <p:spPr>
          <a:xfrm>
            <a:off x="4959273" y="2761471"/>
            <a:ext cx="6435964" cy="820709"/>
          </a:xfrm>
          <a:prstGeom prst="rect">
            <a:avLst/>
          </a:prstGeom>
        </p:spPr>
        <p:txBody>
          <a:bodyPr wrap="none" anchor="ctr">
            <a:spAutoFit/>
          </a:bodyPr>
          <a:lstStyle>
            <a:lvl1pPr>
              <a:defRPr sz="4445" cap="all" spc="1333">
                <a:latin typeface="Avenir Book"/>
                <a:ea typeface="Avenir Book"/>
                <a:cs typeface="Avenir Book"/>
                <a:sym typeface="Avenir Book"/>
              </a:defRPr>
            </a:lvl1pPr>
          </a:lstStyle>
          <a:p>
            <a:r>
              <a:t>SPEAKER NAME</a:t>
            </a:r>
          </a:p>
        </p:txBody>
      </p:sp>
      <p:sp>
        <p:nvSpPr>
          <p:cNvPr id="26" name="Shape 26"/>
          <p:cNvSpPr>
            <a:spLocks noGrp="1"/>
          </p:cNvSpPr>
          <p:nvPr>
            <p:ph type="body" sz="quarter" idx="14"/>
          </p:nvPr>
        </p:nvSpPr>
        <p:spPr>
          <a:xfrm>
            <a:off x="6611038" y="4467188"/>
            <a:ext cx="3132432" cy="501391"/>
          </a:xfrm>
          <a:prstGeom prst="rect">
            <a:avLst/>
          </a:prstGeom>
        </p:spPr>
        <p:txBody>
          <a:bodyPr wrap="none" anchor="ctr">
            <a:spAutoFit/>
          </a:bodyPr>
          <a:lstStyle>
            <a:lvl1pPr>
              <a:defRPr sz="2370" cap="all" spc="521">
                <a:latin typeface="Avenir Book"/>
                <a:ea typeface="Avenir Book"/>
                <a:cs typeface="Avenir Book"/>
                <a:sym typeface="Avenir Book"/>
              </a:defRPr>
            </a:lvl1pPr>
          </a:lstStyle>
          <a:p>
            <a:r>
              <a:t>SPEAKER TITLE</a:t>
            </a:r>
          </a:p>
        </p:txBody>
      </p:sp>
      <p:sp>
        <p:nvSpPr>
          <p:cNvPr id="27" name="Shape 27"/>
          <p:cNvSpPr/>
          <p:nvPr/>
        </p:nvSpPr>
        <p:spPr>
          <a:xfrm>
            <a:off x="7071061" y="3944854"/>
            <a:ext cx="2212385" cy="1"/>
          </a:xfrm>
          <a:prstGeom prst="line">
            <a:avLst/>
          </a:prstGeom>
          <a:ln w="12700">
            <a:solidFill>
              <a:schemeClr val="accent6"/>
            </a:solidFill>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28" name="Shape 28"/>
          <p:cNvSpPr/>
          <p:nvPr/>
        </p:nvSpPr>
        <p:spPr>
          <a:xfrm>
            <a:off x="0" y="1"/>
            <a:ext cx="12153212" cy="6862407"/>
          </a:xfrm>
          <a:prstGeom prst="rect">
            <a:avLst/>
          </a:prstGeom>
          <a:solidFill>
            <a:schemeClr val="accent6">
              <a:hueOff val="-10800000"/>
              <a:satOff val="-98529"/>
              <a:lumOff val="-99999"/>
              <a:alpha val="19300"/>
            </a:schemeClr>
          </a:solidFill>
          <a:ln w="3175">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29" name="Shape 29"/>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Section Title">
    <p:spTree>
      <p:nvGrpSpPr>
        <p:cNvPr id="1" name=""/>
        <p:cNvGrpSpPr/>
        <p:nvPr/>
      </p:nvGrpSpPr>
      <p:grpSpPr>
        <a:xfrm>
          <a:off x="0" y="0"/>
          <a:ext cx="0" cy="0"/>
          <a:chOff x="0" y="0"/>
          <a:chExt cx="0" cy="0"/>
        </a:xfrm>
      </p:grpSpPr>
      <p:pic>
        <p:nvPicPr>
          <p:cNvPr id="36" name="RED_SlideBackgrounds_sectionTitel.pn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40" name="Shape 40"/>
          <p:cNvSpPr/>
          <p:nvPr/>
        </p:nvSpPr>
        <p:spPr>
          <a:xfrm>
            <a:off x="13933796" y="-227350"/>
            <a:ext cx="8252103"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42" name="Shape 42"/>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Only - Left Title">
    <p:spTree>
      <p:nvGrpSpPr>
        <p:cNvPr id="1" name=""/>
        <p:cNvGrpSpPr/>
        <p:nvPr/>
      </p:nvGrpSpPr>
      <p:grpSpPr>
        <a:xfrm>
          <a:off x="0" y="0"/>
          <a:ext cx="0" cy="0"/>
          <a:chOff x="0" y="0"/>
          <a:chExt cx="0" cy="0"/>
        </a:xfrm>
      </p:grpSpPr>
      <p:pic>
        <p:nvPicPr>
          <p:cNvPr id="73" name="RED_SlideBackgrounds_graph.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74" name="Shape 74"/>
          <p:cNvSpPr/>
          <p:nvPr/>
        </p:nvSpPr>
        <p:spPr>
          <a:xfrm>
            <a:off x="13933796" y="-227350"/>
            <a:ext cx="8252103"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75" name="Shape 75"/>
          <p:cNvSpPr/>
          <p:nvPr/>
        </p:nvSpPr>
        <p:spPr>
          <a:xfrm>
            <a:off x="11469663" y="2916503"/>
            <a:ext cx="8132454" cy="49645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76" name="Shape 76"/>
          <p:cNvSpPr>
            <a:spLocks noGrp="1"/>
          </p:cNvSpPr>
          <p:nvPr>
            <p:ph type="body" sz="quarter" idx="13"/>
          </p:nvPr>
        </p:nvSpPr>
        <p:spPr>
          <a:xfrm>
            <a:off x="416551" y="3109889"/>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77" name="Shape 77"/>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Section Title Option 2">
    <p:spTree>
      <p:nvGrpSpPr>
        <p:cNvPr id="1" name=""/>
        <p:cNvGrpSpPr/>
        <p:nvPr/>
      </p:nvGrpSpPr>
      <p:grpSpPr>
        <a:xfrm>
          <a:off x="0" y="0"/>
          <a:ext cx="0" cy="0"/>
          <a:chOff x="0" y="0"/>
          <a:chExt cx="0" cy="0"/>
        </a:xfrm>
      </p:grpSpPr>
      <p:pic>
        <p:nvPicPr>
          <p:cNvPr id="49" name="SectionTitle_Bg2.jpg"/>
          <p:cNvPicPr>
            <a:picLocks noChangeAspect="1"/>
          </p:cNvPicPr>
          <p:nvPr/>
        </p:nvPicPr>
        <p:blipFill>
          <a:blip r:embed="rId2">
            <a:extLst/>
          </a:blip>
          <a:stretch>
            <a:fillRect/>
          </a:stretch>
        </p:blipFill>
        <p:spPr>
          <a:xfrm>
            <a:off x="0" y="0"/>
            <a:ext cx="12192000" cy="6858000"/>
          </a:xfrm>
          <a:prstGeom prst="rect">
            <a:avLst/>
          </a:prstGeom>
          <a:ln w="3175">
            <a:miter lim="400000"/>
          </a:ln>
        </p:spPr>
      </p:pic>
      <p:grpSp>
        <p:nvGrpSpPr>
          <p:cNvPr id="52" name="Group 52"/>
          <p:cNvGrpSpPr/>
          <p:nvPr/>
        </p:nvGrpSpPr>
        <p:grpSpPr>
          <a:xfrm>
            <a:off x="2676469" y="2594310"/>
            <a:ext cx="6839062" cy="1718355"/>
            <a:chOff x="0" y="0"/>
            <a:chExt cx="23081832" cy="3436707"/>
          </a:xfrm>
        </p:grpSpPr>
        <p:sp>
          <p:nvSpPr>
            <p:cNvPr id="50" name="Shape 50"/>
            <p:cNvSpPr/>
            <p:nvPr/>
          </p:nvSpPr>
          <p:spPr>
            <a:xfrm>
              <a:off x="0" y="0"/>
              <a:ext cx="22953998" cy="3436708"/>
            </a:xfrm>
            <a:prstGeom prst="rect">
              <a:avLst/>
            </a:prstGeom>
            <a:solidFill>
              <a:schemeClr val="accent6">
                <a:hueOff val="-10800000"/>
                <a:satOff val="-98529"/>
                <a:lumOff val="-99999"/>
                <a:alpha val="32504"/>
              </a:schemeClr>
            </a:solidFill>
            <a:ln w="3175" cap="flat">
              <a:noFill/>
              <a:miter lim="400000"/>
            </a:ln>
            <a:effectLst/>
          </p:spPr>
          <p:txBody>
            <a:bodyPr wrap="square" lIns="67677" tIns="67677" rIns="67677" bIns="67677" numCol="1" anchor="ctr">
              <a:noAutofit/>
            </a:bodyP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51" name="Shape 51"/>
            <p:cNvSpPr/>
            <p:nvPr/>
          </p:nvSpPr>
          <p:spPr>
            <a:xfrm>
              <a:off x="54142" y="54142"/>
              <a:ext cx="23027691" cy="3328424"/>
            </a:xfrm>
            <a:prstGeom prst="rect">
              <a:avLst/>
            </a:prstGeom>
            <a:noFill/>
            <a:ln w="101600" cap="flat">
              <a:solidFill>
                <a:schemeClr val="accent6"/>
              </a:solidFill>
              <a:prstDash val="solid"/>
              <a:miter lim="400000"/>
            </a:ln>
            <a:effectLst/>
          </p:spPr>
          <p:txBody>
            <a:bodyPr wrap="square" lIns="67677" tIns="67677" rIns="67677" bIns="67677" numCol="1" anchor="ctr">
              <a:noAutofit/>
            </a:bodyP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grpSp>
      <p:sp>
        <p:nvSpPr>
          <p:cNvPr id="53" name="Shape 53"/>
          <p:cNvSpPr/>
          <p:nvPr/>
        </p:nvSpPr>
        <p:spPr>
          <a:xfrm>
            <a:off x="13933796" y="-227350"/>
            <a:ext cx="8252103"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54" name="Shape 54"/>
          <p:cNvSpPr>
            <a:spLocks noGrp="1"/>
          </p:cNvSpPr>
          <p:nvPr>
            <p:ph type="body" sz="quarter" idx="13"/>
          </p:nvPr>
        </p:nvSpPr>
        <p:spPr>
          <a:xfrm>
            <a:off x="2895940" y="3043132"/>
            <a:ext cx="6400122" cy="820709"/>
          </a:xfrm>
          <a:prstGeom prst="rect">
            <a:avLst/>
          </a:prstGeom>
        </p:spPr>
        <p:txBody>
          <a:bodyPr wrap="none" anchor="ctr">
            <a:spAutoFit/>
          </a:bodyPr>
          <a:lstStyle>
            <a:lvl1pPr>
              <a:defRPr sz="4445" cap="all" spc="1333">
                <a:latin typeface="Avenir Book"/>
                <a:ea typeface="Avenir Book"/>
                <a:cs typeface="Avenir Book"/>
                <a:sym typeface="Avenir Book"/>
              </a:defRPr>
            </a:lvl1pPr>
          </a:lstStyle>
          <a:p>
            <a:r>
              <a:t>SECTION TITLE</a:t>
            </a:r>
          </a:p>
        </p:txBody>
      </p:sp>
      <p:sp>
        <p:nvSpPr>
          <p:cNvPr id="55" name="Shape 55"/>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C254BB-6854-4893-B510-576D1548A736}" type="datetimeFigureOut">
              <a:rPr lang="en-US" smtClean="0">
                <a:solidFill>
                  <a:prstClr val="black">
                    <a:tint val="75000"/>
                  </a:prstClr>
                </a:solidFill>
              </a:rPr>
              <a:pPr/>
              <a:t>11/6/2018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5C60DB-334C-454E-B210-77B0864F575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Content Slide bullets">
    <p:spTree>
      <p:nvGrpSpPr>
        <p:cNvPr id="1" name=""/>
        <p:cNvGrpSpPr/>
        <p:nvPr/>
      </p:nvGrpSpPr>
      <p:grpSpPr>
        <a:xfrm>
          <a:off x="0" y="0"/>
          <a:ext cx="0" cy="0"/>
          <a:chOff x="0" y="0"/>
          <a:chExt cx="0" cy="0"/>
        </a:xfrm>
      </p:grpSpPr>
      <p:pic>
        <p:nvPicPr>
          <p:cNvPr id="84"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85" name="Shape 85"/>
          <p:cNvSpPr/>
          <p:nvPr/>
        </p:nvSpPr>
        <p:spPr>
          <a:xfrm>
            <a:off x="13933796" y="-227350"/>
            <a:ext cx="8252103"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86" name="Shape 86"/>
          <p:cNvSpPr/>
          <p:nvPr/>
        </p:nvSpPr>
        <p:spPr>
          <a:xfrm>
            <a:off x="11469663" y="2916503"/>
            <a:ext cx="8132454" cy="49645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87" name="Shape 87"/>
          <p:cNvSpPr>
            <a:spLocks noGrp="1"/>
          </p:cNvSpPr>
          <p:nvPr>
            <p:ph type="body" sz="quarter" idx="13"/>
          </p:nvPr>
        </p:nvSpPr>
        <p:spPr>
          <a:xfrm>
            <a:off x="416551" y="3109889"/>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88" name="Shape 88"/>
          <p:cNvSpPr/>
          <p:nvPr/>
        </p:nvSpPr>
        <p:spPr>
          <a:xfrm flipV="1">
            <a:off x="3957053" y="1841254"/>
            <a:ext cx="0" cy="3175492"/>
          </a:xfrm>
          <a:prstGeom prst="line">
            <a:avLst/>
          </a:prstGeom>
          <a:ln w="63500">
            <a:solidFill>
              <a:schemeClr val="accent6"/>
            </a:solidFill>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89" name="Shape 89"/>
          <p:cNvSpPr>
            <a:spLocks noGrp="1"/>
          </p:cNvSpPr>
          <p:nvPr>
            <p:ph type="body" sz="quarter" idx="14"/>
          </p:nvPr>
        </p:nvSpPr>
        <p:spPr>
          <a:xfrm>
            <a:off x="4721310" y="1830727"/>
            <a:ext cx="11040302" cy="6676928"/>
          </a:xfrm>
          <a:prstGeom prst="rect">
            <a:avLst/>
          </a:prstGeom>
        </p:spPr>
        <p:txBody>
          <a:bodyPr wrap="none">
            <a:spAutoFit/>
          </a:bodyPr>
          <a:lstStyle>
            <a:lvl1pPr algn="l">
              <a:lnSpc>
                <a:spcPct val="200000"/>
              </a:lnSpc>
              <a:spcBef>
                <a:spcPts val="500"/>
              </a:spcBef>
              <a:defRPr sz="5000" spc="500">
                <a:latin typeface="Avenir Book"/>
                <a:ea typeface="Avenir Book"/>
                <a:cs typeface="Avenir Book"/>
                <a:sym typeface="Avenir Book"/>
              </a:defRPr>
            </a:lvl1pPr>
          </a:lstStyle>
          <a:p>
            <a:pPr algn="l">
              <a:lnSpc>
                <a:spcPct val="200000"/>
              </a:lnSpc>
              <a:spcBef>
                <a:spcPts val="1000"/>
              </a:spcBef>
              <a:defRPr sz="5000" spc="500">
                <a:latin typeface="Avenir Book"/>
                <a:ea typeface="Avenir Book"/>
                <a:cs typeface="Avenir Book"/>
                <a:sym typeface="Avenir Book"/>
              </a:defRPr>
            </a:pPr>
            <a:r>
              <a:t>First bullet placeholder here</a:t>
            </a:r>
          </a:p>
          <a:p>
            <a:pPr algn="l">
              <a:lnSpc>
                <a:spcPct val="200000"/>
              </a:lnSpc>
              <a:spcBef>
                <a:spcPts val="1000"/>
              </a:spcBef>
              <a:defRPr sz="5000" spc="500">
                <a:latin typeface="Avenir Book"/>
                <a:ea typeface="Avenir Book"/>
                <a:cs typeface="Avenir Book"/>
                <a:sym typeface="Avenir Book"/>
              </a:defRPr>
            </a:pPr>
            <a:r>
              <a:t>Second bullet placeholder here</a:t>
            </a:r>
          </a:p>
          <a:p>
            <a:pPr algn="l">
              <a:lnSpc>
                <a:spcPct val="200000"/>
              </a:lnSpc>
              <a:spcBef>
                <a:spcPts val="1000"/>
              </a:spcBef>
              <a:defRPr sz="5000" spc="500">
                <a:latin typeface="Avenir Book"/>
                <a:ea typeface="Avenir Book"/>
                <a:cs typeface="Avenir Book"/>
                <a:sym typeface="Avenir Book"/>
              </a:defRPr>
            </a:pPr>
            <a:r>
              <a:t>Third bullet placeholder here</a:t>
            </a:r>
          </a:p>
          <a:p>
            <a:pPr algn="l">
              <a:lnSpc>
                <a:spcPct val="200000"/>
              </a:lnSpc>
              <a:spcBef>
                <a:spcPts val="1000"/>
              </a:spcBef>
              <a:defRPr sz="5000" spc="500">
                <a:latin typeface="Avenir Book"/>
                <a:ea typeface="Avenir Book"/>
                <a:cs typeface="Avenir Book"/>
                <a:sym typeface="Avenir Book"/>
              </a:defRPr>
            </a:pPr>
            <a:r>
              <a:t>Fourth bullet placeholder here</a:t>
            </a:r>
          </a:p>
        </p:txBody>
      </p:sp>
      <p:sp>
        <p:nvSpPr>
          <p:cNvPr id="90" name="Shape 90"/>
          <p:cNvSpPr>
            <a:spLocks noGrp="1"/>
          </p:cNvSpPr>
          <p:nvPr>
            <p:ph type="body" sz="quarter" idx="15"/>
          </p:nvPr>
        </p:nvSpPr>
        <p:spPr>
          <a:xfrm>
            <a:off x="8625602" y="1803234"/>
            <a:ext cx="11258310" cy="5009805"/>
          </a:xfrm>
          <a:prstGeom prst="rect">
            <a:avLst/>
          </a:prstGeom>
        </p:spPr>
        <p:txBody>
          <a:bodyPr wrap="none">
            <a:spAutoFit/>
          </a:bodyPr>
          <a:lstStyle>
            <a:lvl1pPr algn="l">
              <a:lnSpc>
                <a:spcPct val="200000"/>
              </a:lnSpc>
              <a:spcBef>
                <a:spcPts val="500"/>
              </a:spcBef>
              <a:defRPr sz="5000" spc="500">
                <a:latin typeface="Avenir Book"/>
                <a:ea typeface="Avenir Book"/>
                <a:cs typeface="Avenir Book"/>
                <a:sym typeface="Avenir Book"/>
              </a:defRPr>
            </a:lvl1pPr>
          </a:lstStyle>
          <a:p>
            <a:pPr algn="l">
              <a:lnSpc>
                <a:spcPct val="200000"/>
              </a:lnSpc>
              <a:spcBef>
                <a:spcPts val="1000"/>
              </a:spcBef>
              <a:defRPr sz="5000" spc="500">
                <a:latin typeface="Avenir Book"/>
                <a:ea typeface="Avenir Book"/>
                <a:cs typeface="Avenir Book"/>
                <a:sym typeface="Avenir Book"/>
              </a:defRPr>
            </a:pPr>
            <a:r>
              <a:t>Fifth bullet placeholder here</a:t>
            </a:r>
          </a:p>
          <a:p>
            <a:pPr algn="l">
              <a:lnSpc>
                <a:spcPct val="200000"/>
              </a:lnSpc>
              <a:spcBef>
                <a:spcPts val="1000"/>
              </a:spcBef>
              <a:defRPr sz="5000" spc="500">
                <a:latin typeface="Avenir Book"/>
                <a:ea typeface="Avenir Book"/>
                <a:cs typeface="Avenir Book"/>
                <a:sym typeface="Avenir Book"/>
              </a:defRPr>
            </a:pPr>
            <a:r>
              <a:t>Sixth bullet placeholder here</a:t>
            </a:r>
          </a:p>
          <a:p>
            <a:pPr algn="l">
              <a:lnSpc>
                <a:spcPct val="200000"/>
              </a:lnSpc>
              <a:spcBef>
                <a:spcPts val="1000"/>
              </a:spcBef>
              <a:defRPr sz="5000" spc="500">
                <a:latin typeface="Avenir Book"/>
                <a:ea typeface="Avenir Book"/>
                <a:cs typeface="Avenir Book"/>
                <a:sym typeface="Avenir Book"/>
              </a:defRPr>
            </a:pPr>
            <a:r>
              <a:t>Seventh bullet placeholder here</a:t>
            </a:r>
          </a:p>
        </p:txBody>
      </p:sp>
      <p:sp>
        <p:nvSpPr>
          <p:cNvPr id="91" name="Shape 91"/>
          <p:cNvSpPr/>
          <p:nvPr/>
        </p:nvSpPr>
        <p:spPr>
          <a:xfrm>
            <a:off x="15307822" y="794460"/>
            <a:ext cx="356492" cy="601580"/>
          </a:xfrm>
          <a:prstGeom prst="rect">
            <a:avLst/>
          </a:prstGeom>
          <a:solidFill>
            <a:schemeClr val="accent3">
              <a:hueOff val="-17853078"/>
              <a:satOff val="29206"/>
              <a:lumOff val="-3151"/>
            </a:schemeClr>
          </a:solidFill>
          <a:ln w="3175">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92" name="Shape 92"/>
          <p:cNvSpPr/>
          <p:nvPr/>
        </p:nvSpPr>
        <p:spPr>
          <a:xfrm>
            <a:off x="17295617" y="24439"/>
            <a:ext cx="356492" cy="601580"/>
          </a:xfrm>
          <a:prstGeom prst="rect">
            <a:avLst/>
          </a:prstGeom>
          <a:solidFill>
            <a:schemeClr val="accent4">
              <a:hueOff val="-1200000"/>
              <a:satOff val="-30940"/>
              <a:lumOff val="-49607"/>
            </a:schemeClr>
          </a:solidFill>
          <a:ln w="3175">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93" name="Shape 93"/>
          <p:cNvSpPr/>
          <p:nvPr/>
        </p:nvSpPr>
        <p:spPr>
          <a:xfrm>
            <a:off x="15486068" y="2937961"/>
            <a:ext cx="356492" cy="601580"/>
          </a:xfrm>
          <a:prstGeom prst="rect">
            <a:avLst/>
          </a:prstGeom>
          <a:solidFill>
            <a:schemeClr val="accent1"/>
          </a:solidFill>
          <a:ln w="3175">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94" name="Shape 94"/>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Content Slide 4 columns">
    <p:spTree>
      <p:nvGrpSpPr>
        <p:cNvPr id="1" name=""/>
        <p:cNvGrpSpPr/>
        <p:nvPr/>
      </p:nvGrpSpPr>
      <p:grpSpPr>
        <a:xfrm>
          <a:off x="0" y="0"/>
          <a:ext cx="0" cy="0"/>
          <a:chOff x="0" y="0"/>
          <a:chExt cx="0" cy="0"/>
        </a:xfrm>
      </p:grpSpPr>
      <p:pic>
        <p:nvPicPr>
          <p:cNvPr id="101"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102" name="Shape 102"/>
          <p:cNvSpPr/>
          <p:nvPr/>
        </p:nvSpPr>
        <p:spPr>
          <a:xfrm>
            <a:off x="13933796" y="-227350"/>
            <a:ext cx="8252103"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103" name="Shape 103"/>
          <p:cNvSpPr/>
          <p:nvPr/>
        </p:nvSpPr>
        <p:spPr>
          <a:xfrm>
            <a:off x="11469663" y="2916503"/>
            <a:ext cx="8132454" cy="49645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104" name="Shape 104"/>
          <p:cNvSpPr>
            <a:spLocks noGrp="1"/>
          </p:cNvSpPr>
          <p:nvPr>
            <p:ph type="body" sz="quarter" idx="13"/>
          </p:nvPr>
        </p:nvSpPr>
        <p:spPr>
          <a:xfrm>
            <a:off x="359512" y="764154"/>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105" name="Shape 105"/>
          <p:cNvSpPr>
            <a:spLocks noGrp="1"/>
          </p:cNvSpPr>
          <p:nvPr>
            <p:ph type="body" sz="quarter" idx="14"/>
          </p:nvPr>
        </p:nvSpPr>
        <p:spPr>
          <a:xfrm>
            <a:off x="1452731" y="3106855"/>
            <a:ext cx="1536644"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6" name="Shape 106"/>
          <p:cNvSpPr>
            <a:spLocks noGrp="1"/>
          </p:cNvSpPr>
          <p:nvPr>
            <p:ph type="body" sz="quarter" idx="15"/>
          </p:nvPr>
        </p:nvSpPr>
        <p:spPr>
          <a:xfrm>
            <a:off x="4065812" y="3106855"/>
            <a:ext cx="1536644"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7" name="Shape 107"/>
          <p:cNvSpPr>
            <a:spLocks noGrp="1"/>
          </p:cNvSpPr>
          <p:nvPr>
            <p:ph type="body" sz="quarter" idx="16"/>
          </p:nvPr>
        </p:nvSpPr>
        <p:spPr>
          <a:xfrm>
            <a:off x="6625420" y="3106855"/>
            <a:ext cx="1536645"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8" name="Shape 108"/>
          <p:cNvSpPr>
            <a:spLocks noGrp="1"/>
          </p:cNvSpPr>
          <p:nvPr>
            <p:ph type="body" sz="quarter" idx="17"/>
          </p:nvPr>
        </p:nvSpPr>
        <p:spPr>
          <a:xfrm>
            <a:off x="9227806" y="3106855"/>
            <a:ext cx="1536645"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9" name="Shape 109"/>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ission Logo Slide">
    <p:spTree>
      <p:nvGrpSpPr>
        <p:cNvPr id="1" name=""/>
        <p:cNvGrpSpPr/>
        <p:nvPr/>
      </p:nvGrpSpPr>
      <p:grpSpPr>
        <a:xfrm>
          <a:off x="0" y="0"/>
          <a:ext cx="0" cy="0"/>
          <a:chOff x="0" y="0"/>
          <a:chExt cx="0" cy="0"/>
        </a:xfrm>
      </p:grpSpPr>
      <p:sp>
        <p:nvSpPr>
          <p:cNvPr id="18" name="Text Placeholder 13"/>
          <p:cNvSpPr>
            <a:spLocks noGrp="1"/>
          </p:cNvSpPr>
          <p:nvPr>
            <p:ph type="body" sz="quarter" idx="17"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add Mission or Project Name</a:t>
            </a:r>
          </a:p>
        </p:txBody>
      </p:sp>
      <p:sp>
        <p:nvSpPr>
          <p:cNvPr id="10" name="Content Placeholder 3"/>
          <p:cNvSpPr>
            <a:spLocks noGrp="1"/>
          </p:cNvSpPr>
          <p:nvPr>
            <p:ph sz="quarter" idx="18" hasCustomPrompt="1"/>
          </p:nvPr>
        </p:nvSpPr>
        <p:spPr>
          <a:xfrm>
            <a:off x="1814286" y="1360715"/>
            <a:ext cx="8926287" cy="3537857"/>
          </a:xfrm>
          <a:prstGeom prst="rect">
            <a:avLst/>
          </a:prstGeom>
        </p:spPr>
        <p:txBody>
          <a:bodyPr vert="horz"/>
          <a:lstStyle>
            <a:lvl1pPr>
              <a:defRPr>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Mission logo</a:t>
            </a:r>
          </a:p>
        </p:txBody>
      </p:sp>
      <p:cxnSp>
        <p:nvCxnSpPr>
          <p:cNvPr id="15" name="Straight Connector 14"/>
          <p:cNvCxnSpPr/>
          <p:nvPr userDrawn="1"/>
        </p:nvCxnSpPr>
        <p:spPr>
          <a:xfrm>
            <a:off x="609602" y="5033130"/>
            <a:ext cx="10972799" cy="1588"/>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Content Placeholder 3"/>
          <p:cNvSpPr>
            <a:spLocks noGrp="1"/>
          </p:cNvSpPr>
          <p:nvPr>
            <p:ph sz="quarter" idx="19" hasCustomPrompt="1"/>
          </p:nvPr>
        </p:nvSpPr>
        <p:spPr>
          <a:xfrm>
            <a:off x="1505859" y="5202464"/>
            <a:ext cx="2836333" cy="1174751"/>
          </a:xfrm>
          <a:prstGeom prst="rect">
            <a:avLst/>
          </a:prstGeom>
        </p:spPr>
        <p:txBody>
          <a:bodyPr vert="horz"/>
          <a:lstStyle>
            <a:lvl1pPr>
              <a:defRPr sz="1600" baseline="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17" name="Content Placeholder 3"/>
          <p:cNvSpPr>
            <a:spLocks noGrp="1"/>
          </p:cNvSpPr>
          <p:nvPr>
            <p:ph sz="quarter" idx="20" hasCustomPrompt="1"/>
          </p:nvPr>
        </p:nvSpPr>
        <p:spPr>
          <a:xfrm>
            <a:off x="4832050" y="5202464"/>
            <a:ext cx="2836333" cy="1174751"/>
          </a:xfrm>
          <a:prstGeom prst="rect">
            <a:avLst/>
          </a:prstGeom>
        </p:spPr>
        <p:txBody>
          <a:bodyPr vert="horz"/>
          <a:lstStyle>
            <a:lvl1pPr>
              <a:defRPr sz="1600" baseline="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0" name="Content Placeholder 3"/>
          <p:cNvSpPr>
            <a:spLocks noGrp="1"/>
          </p:cNvSpPr>
          <p:nvPr>
            <p:ph sz="quarter" idx="21" hasCustomPrompt="1"/>
          </p:nvPr>
        </p:nvSpPr>
        <p:spPr>
          <a:xfrm>
            <a:off x="8158240" y="5202464"/>
            <a:ext cx="2836333" cy="1174751"/>
          </a:xfrm>
          <a:prstGeom prst="rect">
            <a:avLst/>
          </a:prstGeom>
        </p:spPr>
        <p:txBody>
          <a:bodyPr vert="horz"/>
          <a:lstStyle>
            <a:lvl1pPr>
              <a:defRPr sz="1600" baseline="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pic>
        <p:nvPicPr>
          <p:cNvPr id="25" name="Picture 2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22"/>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23"/>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24"/>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chemeClr val="tx1"/>
                </a:solidFill>
                <a:latin typeface="Arial"/>
                <a:cs typeface="Arial"/>
              </a:defRPr>
            </a:lvl1pPr>
          </a:lstStyle>
          <a:p>
            <a:r>
              <a:rPr lang="en-US" dirty="0"/>
              <a:t>Click to Edit Header</a:t>
            </a:r>
          </a:p>
        </p:txBody>
      </p:sp>
      <p:pic>
        <p:nvPicPr>
          <p:cNvPr id="13" name="Picture 12"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0"/>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er/Subhead">
    <p:spTree>
      <p:nvGrpSpPr>
        <p:cNvPr id="1" name=""/>
        <p:cNvGrpSpPr/>
        <p:nvPr/>
      </p:nvGrpSpPr>
      <p:grpSpPr>
        <a:xfrm>
          <a:off x="0" y="0"/>
          <a:ext cx="0" cy="0"/>
          <a:chOff x="0" y="0"/>
          <a:chExt cx="0" cy="0"/>
        </a:xfrm>
      </p:grpSpPr>
      <p:sp>
        <p:nvSpPr>
          <p:cNvPr id="13" name="Text Placeholder 13"/>
          <p:cNvSpPr>
            <a:spLocks noGrp="1"/>
          </p:cNvSpPr>
          <p:nvPr>
            <p:ph type="body" sz="quarter" idx="14"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pic>
        <p:nvPicPr>
          <p:cNvPr id="15" name="Picture 1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5"/>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16"/>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7"/>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ader/Text">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Text Placeholder 2"/>
          <p:cNvSpPr>
            <a:spLocks noGrp="1"/>
          </p:cNvSpPr>
          <p:nvPr>
            <p:ph type="body" sz="quarter" idx="17" hasCustomPrompt="1"/>
          </p:nvPr>
        </p:nvSpPr>
        <p:spPr>
          <a:xfrm>
            <a:off x="609600" y="1412876"/>
            <a:ext cx="10998200" cy="4879975"/>
          </a:xfrm>
          <a:prstGeom prst="rect">
            <a:avLst/>
          </a:prstGeom>
        </p:spPr>
        <p:txBody>
          <a:bodyPr vert="horz"/>
          <a:lstStyle>
            <a:lvl1pPr>
              <a:defRPr>
                <a:solidFill>
                  <a:srgbClr val="000000"/>
                </a:solidFill>
              </a:defRPr>
            </a:lvl1pPr>
          </a:lstStyle>
          <a:p>
            <a:pPr lvl="0"/>
            <a:r>
              <a:rPr lang="en-US" dirty="0"/>
              <a:t>Click to add text</a:t>
            </a:r>
          </a:p>
        </p:txBody>
      </p:sp>
      <p:pic>
        <p:nvPicPr>
          <p:cNvPr id="15" name="Picture 1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8"/>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19"/>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20"/>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er/Subhead/Text">
    <p:spTree>
      <p:nvGrpSpPr>
        <p:cNvPr id="1" name=""/>
        <p:cNvGrpSpPr/>
        <p:nvPr/>
      </p:nvGrpSpPr>
      <p:grpSpPr>
        <a:xfrm>
          <a:off x="0" y="0"/>
          <a:ext cx="0" cy="0"/>
          <a:chOff x="0" y="0"/>
          <a:chExt cx="0" cy="0"/>
        </a:xfrm>
      </p:grpSpPr>
      <p:sp>
        <p:nvSpPr>
          <p:cNvPr id="15" name="Text Placeholder 13"/>
          <p:cNvSpPr>
            <a:spLocks noGrp="1"/>
          </p:cNvSpPr>
          <p:nvPr>
            <p:ph type="body" sz="quarter" idx="16"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Text Placeholder 2"/>
          <p:cNvSpPr>
            <a:spLocks noGrp="1"/>
          </p:cNvSpPr>
          <p:nvPr>
            <p:ph type="body" sz="quarter" idx="17" hasCustomPrompt="1"/>
          </p:nvPr>
        </p:nvSpPr>
        <p:spPr>
          <a:xfrm>
            <a:off x="609600" y="1412876"/>
            <a:ext cx="10998200" cy="4879975"/>
          </a:xfrm>
          <a:prstGeom prst="rect">
            <a:avLst/>
          </a:prstGeom>
        </p:spPr>
        <p:txBody>
          <a:bodyPr vert="horz"/>
          <a:lstStyle>
            <a:lvl1pPr>
              <a:defRPr>
                <a:solidFill>
                  <a:srgbClr val="000000"/>
                </a:solidFill>
              </a:defRPr>
            </a:lvl1pPr>
          </a:lstStyle>
          <a:p>
            <a:pPr lvl="0"/>
            <a:r>
              <a:rPr lang="en-US" dirty="0"/>
              <a:t>Click to add text</a:t>
            </a:r>
          </a:p>
        </p:txBody>
      </p:sp>
      <p:pic>
        <p:nvPicPr>
          <p:cNvPr id="17" name="Picture 16"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8"/>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19"/>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20"/>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er/Content/Text">
    <p:spTree>
      <p:nvGrpSpPr>
        <p:cNvPr id="1" name=""/>
        <p:cNvGrpSpPr/>
        <p:nvPr/>
      </p:nvGrpSpPr>
      <p:grpSpPr>
        <a:xfrm>
          <a:off x="0" y="0"/>
          <a:ext cx="0" cy="0"/>
          <a:chOff x="0" y="0"/>
          <a:chExt cx="0" cy="0"/>
        </a:xfrm>
      </p:grpSpPr>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Text Placeholder 2"/>
          <p:cNvSpPr>
            <a:spLocks noGrp="1"/>
          </p:cNvSpPr>
          <p:nvPr>
            <p:ph type="body" sz="quarter" idx="18" hasCustomPrompt="1"/>
          </p:nvPr>
        </p:nvSpPr>
        <p:spPr>
          <a:xfrm>
            <a:off x="6247120" y="1407694"/>
            <a:ext cx="5344584" cy="4815887"/>
          </a:xfrm>
          <a:prstGeom prst="rect">
            <a:avLst/>
          </a:prstGeom>
        </p:spPr>
        <p:txBody>
          <a:bodyPr vert="horz"/>
          <a:lstStyle>
            <a:lvl1pPr>
              <a:defRPr>
                <a:solidFill>
                  <a:srgbClr val="000000"/>
                </a:solidFill>
              </a:defRPr>
            </a:lvl1pPr>
          </a:lstStyle>
          <a:p>
            <a:pPr lvl="0"/>
            <a:r>
              <a:rPr lang="en-US" dirty="0"/>
              <a:t>Click to add text</a:t>
            </a:r>
          </a:p>
        </p:txBody>
      </p:sp>
      <p:sp>
        <p:nvSpPr>
          <p:cNvPr id="5" name="Content Placeholder 4"/>
          <p:cNvSpPr>
            <a:spLocks noGrp="1"/>
          </p:cNvSpPr>
          <p:nvPr>
            <p:ph sz="quarter" idx="20" hasCustomPrompt="1"/>
          </p:nvPr>
        </p:nvSpPr>
        <p:spPr>
          <a:xfrm>
            <a:off x="614672" y="1407106"/>
            <a:ext cx="5365201" cy="4816475"/>
          </a:xfrm>
          <a:prstGeom prst="rect">
            <a:avLst/>
          </a:prstGeom>
        </p:spPr>
        <p:txBody>
          <a:bodyPr vert="horz"/>
          <a:lstStyle>
            <a:lvl1pPr>
              <a:defRPr>
                <a:solidFill>
                  <a:srgbClr val="000000"/>
                </a:solidFill>
              </a:defRPr>
            </a:lvl1pPr>
          </a:lstStyle>
          <a:p>
            <a:pPr lvl="0"/>
            <a:r>
              <a:rPr lang="en-US" dirty="0"/>
              <a:t>Click to add content</a:t>
            </a:r>
          </a:p>
        </p:txBody>
      </p:sp>
      <p:pic>
        <p:nvPicPr>
          <p:cNvPr id="16" name="Picture 15"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21"/>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22"/>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23"/>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er/Subhead/Content/Text">
    <p:spTree>
      <p:nvGrpSpPr>
        <p:cNvPr id="1" name=""/>
        <p:cNvGrpSpPr/>
        <p:nvPr/>
      </p:nvGrpSpPr>
      <p:grpSpPr>
        <a:xfrm>
          <a:off x="0" y="0"/>
          <a:ext cx="0" cy="0"/>
          <a:chOff x="0" y="0"/>
          <a:chExt cx="0" cy="0"/>
        </a:xfrm>
      </p:grpSpPr>
      <p:sp>
        <p:nvSpPr>
          <p:cNvPr id="18" name="Text Placeholder 13"/>
          <p:cNvSpPr>
            <a:spLocks noGrp="1"/>
          </p:cNvSpPr>
          <p:nvPr>
            <p:ph type="body" sz="quarter" idx="17"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Text Placeholder 2"/>
          <p:cNvSpPr>
            <a:spLocks noGrp="1"/>
          </p:cNvSpPr>
          <p:nvPr>
            <p:ph type="body" sz="quarter" idx="18" hasCustomPrompt="1"/>
          </p:nvPr>
        </p:nvSpPr>
        <p:spPr>
          <a:xfrm>
            <a:off x="6247120" y="1407694"/>
            <a:ext cx="5344584" cy="4815887"/>
          </a:xfrm>
          <a:prstGeom prst="rect">
            <a:avLst/>
          </a:prstGeom>
        </p:spPr>
        <p:txBody>
          <a:bodyPr vert="horz"/>
          <a:lstStyle>
            <a:lvl1pPr>
              <a:defRPr>
                <a:solidFill>
                  <a:srgbClr val="000000"/>
                </a:solidFill>
              </a:defRPr>
            </a:lvl1pPr>
          </a:lstStyle>
          <a:p>
            <a:pPr lvl="0"/>
            <a:r>
              <a:rPr lang="en-US" dirty="0"/>
              <a:t>Click to add text</a:t>
            </a:r>
          </a:p>
        </p:txBody>
      </p:sp>
      <p:sp>
        <p:nvSpPr>
          <p:cNvPr id="5" name="Content Placeholder 4"/>
          <p:cNvSpPr>
            <a:spLocks noGrp="1"/>
          </p:cNvSpPr>
          <p:nvPr>
            <p:ph sz="quarter" idx="20" hasCustomPrompt="1"/>
          </p:nvPr>
        </p:nvSpPr>
        <p:spPr>
          <a:xfrm>
            <a:off x="614672" y="1407106"/>
            <a:ext cx="5365201" cy="4816475"/>
          </a:xfrm>
          <a:prstGeom prst="rect">
            <a:avLst/>
          </a:prstGeom>
        </p:spPr>
        <p:txBody>
          <a:bodyPr vert="horz"/>
          <a:lstStyle>
            <a:lvl1pPr>
              <a:defRPr>
                <a:solidFill>
                  <a:srgbClr val="000000"/>
                </a:solidFill>
              </a:defRPr>
            </a:lvl1pPr>
          </a:lstStyle>
          <a:p>
            <a:pPr lvl="0"/>
            <a:r>
              <a:rPr lang="en-US" dirty="0"/>
              <a:t>Click to add content</a:t>
            </a:r>
          </a:p>
        </p:txBody>
      </p:sp>
      <p:pic>
        <p:nvPicPr>
          <p:cNvPr id="16" name="Picture 15"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21"/>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22"/>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23"/>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er/Content">
    <p:spTree>
      <p:nvGrpSpPr>
        <p:cNvPr id="1" name=""/>
        <p:cNvGrpSpPr/>
        <p:nvPr/>
      </p:nvGrpSpPr>
      <p:grpSpPr>
        <a:xfrm>
          <a:off x="0" y="0"/>
          <a:ext cx="0" cy="0"/>
          <a:chOff x="0" y="0"/>
          <a:chExt cx="0" cy="0"/>
        </a:xfrm>
      </p:grpSpPr>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Content Placeholder 2"/>
          <p:cNvSpPr>
            <a:spLocks noGrp="1"/>
          </p:cNvSpPr>
          <p:nvPr>
            <p:ph sz="quarter" idx="18" hasCustomPrompt="1"/>
          </p:nvPr>
        </p:nvSpPr>
        <p:spPr>
          <a:xfrm>
            <a:off x="0" y="1412875"/>
            <a:ext cx="12192000" cy="5030788"/>
          </a:xfrm>
          <a:prstGeom prst="rect">
            <a:avLst/>
          </a:prstGeom>
        </p:spPr>
        <p:txBody>
          <a:bodyPr vert="horz"/>
          <a:lstStyle>
            <a:lvl1pPr>
              <a:defRPr baseline="0">
                <a:solidFill>
                  <a:srgbClr val="000000"/>
                </a:solidFill>
              </a:defRPr>
            </a:lvl1pPr>
          </a:lstStyle>
          <a:p>
            <a:pPr lvl="0"/>
            <a:r>
              <a:rPr lang="en-US" dirty="0"/>
              <a:t>Click to add content</a:t>
            </a:r>
          </a:p>
        </p:txBody>
      </p:sp>
      <p:pic>
        <p:nvPicPr>
          <p:cNvPr id="15" name="Picture 1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9"/>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20"/>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21"/>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5C254BB-6854-4893-B510-576D1548A736}" type="datetimeFigureOut">
              <a:rPr lang="en-US" smtClean="0">
                <a:solidFill>
                  <a:prstClr val="black">
                    <a:tint val="75000"/>
                  </a:prstClr>
                </a:solidFill>
              </a:rPr>
              <a:pPr/>
              <a:t>11/6/2018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5C60DB-334C-454E-B210-77B0864F575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hf hdr="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eader/Subhead/Content">
    <p:spTree>
      <p:nvGrpSpPr>
        <p:cNvPr id="1" name=""/>
        <p:cNvGrpSpPr/>
        <p:nvPr/>
      </p:nvGrpSpPr>
      <p:grpSpPr>
        <a:xfrm>
          <a:off x="0" y="0"/>
          <a:ext cx="0" cy="0"/>
          <a:chOff x="0" y="0"/>
          <a:chExt cx="0" cy="0"/>
        </a:xfrm>
      </p:grpSpPr>
      <p:sp>
        <p:nvSpPr>
          <p:cNvPr id="18" name="Text Placeholder 13"/>
          <p:cNvSpPr>
            <a:spLocks noGrp="1"/>
          </p:cNvSpPr>
          <p:nvPr>
            <p:ph type="body" sz="quarter" idx="17"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Content Placeholder 2"/>
          <p:cNvSpPr>
            <a:spLocks noGrp="1"/>
          </p:cNvSpPr>
          <p:nvPr>
            <p:ph sz="quarter" idx="18" hasCustomPrompt="1"/>
          </p:nvPr>
        </p:nvSpPr>
        <p:spPr>
          <a:xfrm>
            <a:off x="0" y="1412875"/>
            <a:ext cx="12192000" cy="5030788"/>
          </a:xfrm>
          <a:prstGeom prst="rect">
            <a:avLst/>
          </a:prstGeom>
        </p:spPr>
        <p:txBody>
          <a:bodyPr vert="horz"/>
          <a:lstStyle>
            <a:lvl1pPr>
              <a:defRPr baseline="0">
                <a:solidFill>
                  <a:srgbClr val="000000"/>
                </a:solidFill>
              </a:defRPr>
            </a:lvl1pPr>
          </a:lstStyle>
          <a:p>
            <a:pPr lvl="0"/>
            <a:r>
              <a:rPr lang="en-US" dirty="0"/>
              <a:t>Click to add content</a:t>
            </a:r>
          </a:p>
        </p:txBody>
      </p:sp>
      <p:pic>
        <p:nvPicPr>
          <p:cNvPr id="15" name="Picture 1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9"/>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20"/>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21"/>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ader/Black Strip">
    <p:spTree>
      <p:nvGrpSpPr>
        <p:cNvPr id="1" name=""/>
        <p:cNvGrpSpPr/>
        <p:nvPr/>
      </p:nvGrpSpPr>
      <p:grpSpPr>
        <a:xfrm>
          <a:off x="0" y="0"/>
          <a:ext cx="0" cy="0"/>
          <a:chOff x="0" y="0"/>
          <a:chExt cx="0" cy="0"/>
        </a:xfrm>
      </p:grpSpPr>
      <p:sp>
        <p:nvSpPr>
          <p:cNvPr id="11" name="Rectangle 10"/>
          <p:cNvSpPr/>
          <p:nvPr userDrawn="1"/>
        </p:nvSpPr>
        <p:spPr>
          <a:xfrm>
            <a:off x="0" y="1419226"/>
            <a:ext cx="12192000" cy="50291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pic>
        <p:nvPicPr>
          <p:cNvPr id="20" name="Picture 19"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0"/>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eader/Subhead/Black Strip">
    <p:spTree>
      <p:nvGrpSpPr>
        <p:cNvPr id="1" name=""/>
        <p:cNvGrpSpPr/>
        <p:nvPr/>
      </p:nvGrpSpPr>
      <p:grpSpPr>
        <a:xfrm>
          <a:off x="0" y="0"/>
          <a:ext cx="0" cy="0"/>
          <a:chOff x="0" y="0"/>
          <a:chExt cx="0" cy="0"/>
        </a:xfrm>
      </p:grpSpPr>
      <p:sp>
        <p:nvSpPr>
          <p:cNvPr id="11" name="Rectangle 10"/>
          <p:cNvSpPr/>
          <p:nvPr userDrawn="1"/>
        </p:nvSpPr>
        <p:spPr>
          <a:xfrm>
            <a:off x="0" y="1419226"/>
            <a:ext cx="12192000" cy="502919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8" name="Text Placeholder 13"/>
          <p:cNvSpPr>
            <a:spLocks noGrp="1"/>
          </p:cNvSpPr>
          <p:nvPr>
            <p:ph type="body" sz="quarter" idx="17"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15" name="Content Placeholder 3"/>
          <p:cNvSpPr>
            <a:spLocks noGrp="1"/>
          </p:cNvSpPr>
          <p:nvPr>
            <p:ph sz="quarter" idx="18" hasCustomPrompt="1"/>
          </p:nvPr>
        </p:nvSpPr>
        <p:spPr>
          <a:xfrm>
            <a:off x="1665818" y="2594882"/>
            <a:ext cx="9207801" cy="2603046"/>
          </a:xfrm>
          <a:prstGeom prst="rect">
            <a:avLst/>
          </a:prstGeom>
        </p:spPr>
        <p:txBody>
          <a:bodyPr vert="horz"/>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pic>
        <p:nvPicPr>
          <p:cNvPr id="20" name="Picture 19"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9"/>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20"/>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21"/>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pic>
        <p:nvPicPr>
          <p:cNvPr id="12" name="Picture 11"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0"/>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1" y="2995083"/>
            <a:ext cx="12192000" cy="867834"/>
          </a:xfrm>
          <a:prstGeom prst="rect">
            <a:avLst/>
          </a:prstGeom>
        </p:spPr>
        <p:txBody>
          <a:bodyPr anchor="t"/>
          <a:lstStyle>
            <a:lvl1pPr marL="0" indent="0" algn="ctr">
              <a:buNone/>
              <a:defRPr sz="4800" b="0" i="0" baseline="0">
                <a:solidFill>
                  <a:schemeClr val="tx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Chapter Divider</a:t>
            </a: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467638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61232" y="5195578"/>
            <a:ext cx="10621169" cy="984250"/>
          </a:xfrm>
        </p:spPr>
        <p:txBody>
          <a:bodyPr/>
          <a:lstStyle/>
          <a:p>
            <a:r>
              <a:rPr lang="en-US" dirty="0"/>
              <a:t>Click to edit Master title style</a:t>
            </a:r>
          </a:p>
        </p:txBody>
      </p:sp>
    </p:spTree>
    <p:extLst>
      <p:ext uri="{BB962C8B-B14F-4D97-AF65-F5344CB8AC3E}">
        <p14:creationId xmlns:p14="http://schemas.microsoft.com/office/powerpoint/2010/main" val="39694926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3793036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61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5C254BB-6854-4893-B510-576D1548A736}" type="datetimeFigureOut">
              <a:rPr lang="en-US" smtClean="0">
                <a:solidFill>
                  <a:prstClr val="black">
                    <a:tint val="75000"/>
                  </a:prstClr>
                </a:solidFill>
              </a:rPr>
              <a:pPr/>
              <a:t>11/6/2018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5C60DB-334C-454E-B210-77B0864F575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hf hdr="0"/>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Header">
    <p:spTree>
      <p:nvGrpSpPr>
        <p:cNvPr id="1" name=""/>
        <p:cNvGrpSpPr/>
        <p:nvPr/>
      </p:nvGrpSpPr>
      <p:grpSpPr>
        <a:xfrm>
          <a:off x="0" y="0"/>
          <a:ext cx="0" cy="0"/>
          <a:chOff x="0" y="0"/>
          <a:chExt cx="0" cy="0"/>
        </a:xfrm>
      </p:grpSpPr>
      <p:sp>
        <p:nvSpPr>
          <p:cNvPr id="134" name="Shape 134"/>
          <p:cNvSpPr>
            <a:spLocks noGrp="1"/>
          </p:cNvSpPr>
          <p:nvPr>
            <p:ph type="title"/>
          </p:nvPr>
        </p:nvSpPr>
        <p:spPr>
          <a:xfrm>
            <a:off x="605370" y="454026"/>
            <a:ext cx="10977033" cy="436032"/>
          </a:xfrm>
          <a:prstGeom prst="rect">
            <a:avLst/>
          </a:prstGeom>
        </p:spPr>
        <p:txBody>
          <a:bodyPr anchor="t"/>
          <a:lstStyle>
            <a:lvl1pPr>
              <a:defRPr sz="2800" b="0">
                <a:solidFill>
                  <a:srgbClr val="FFFFFF"/>
                </a:solidFill>
                <a:latin typeface="Arial"/>
                <a:ea typeface="Arial"/>
                <a:cs typeface="Arial"/>
                <a:sym typeface="Arial"/>
              </a:defRPr>
            </a:lvl1pPr>
          </a:lstStyle>
          <a:p>
            <a:r>
              <a:t>Title Text</a:t>
            </a:r>
          </a:p>
        </p:txBody>
      </p:sp>
      <p:sp>
        <p:nvSpPr>
          <p:cNvPr id="136" name="Shape 136"/>
          <p:cNvSpPr>
            <a:spLocks noGrp="1"/>
          </p:cNvSpPr>
          <p:nvPr>
            <p:ph type="sldNum" sz="quarter" idx="2"/>
          </p:nvPr>
        </p:nvSpPr>
        <p:spPr>
          <a:xfrm>
            <a:off x="10926557" y="6540821"/>
            <a:ext cx="257632" cy="269241"/>
          </a:xfrm>
          <a:prstGeom prst="rect">
            <a:avLst/>
          </a:prstGeom>
        </p:spPr>
        <p:txBody>
          <a:bodyPr lIns="91440" tIns="45720" rIns="91440" bIns="45720"/>
          <a:lstStyle/>
          <a:p>
            <a:fld id="{86CB4B4D-7CA3-9044-876B-883B54F8677D}" type="slidenum">
              <a:t>‹#›</a:t>
            </a:fld>
            <a:endParaRPr/>
          </a:p>
        </p:txBody>
      </p:sp>
    </p:spTree>
    <p:extLst>
      <p:ext uri="{BB962C8B-B14F-4D97-AF65-F5344CB8AC3E}">
        <p14:creationId xmlns:p14="http://schemas.microsoft.com/office/powerpoint/2010/main" val="2560532932"/>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Header/Footer">
    <p:spTree>
      <p:nvGrpSpPr>
        <p:cNvPr id="1" name=""/>
        <p:cNvGrpSpPr/>
        <p:nvPr/>
      </p:nvGrpSpPr>
      <p:grpSpPr>
        <a:xfrm>
          <a:off x="0" y="0"/>
          <a:ext cx="0" cy="0"/>
          <a:chOff x="0" y="0"/>
          <a:chExt cx="0" cy="0"/>
        </a:xfrm>
      </p:grpSpPr>
      <p:sp>
        <p:nvSpPr>
          <p:cNvPr id="364" name="Shape 364"/>
          <p:cNvSpPr>
            <a:spLocks noGrp="1"/>
          </p:cNvSpPr>
          <p:nvPr>
            <p:ph type="sldNum" sz="quarter" idx="2"/>
          </p:nvPr>
        </p:nvSpPr>
        <p:spPr>
          <a:xfrm>
            <a:off x="11371603" y="6574233"/>
            <a:ext cx="210801" cy="202417"/>
          </a:xfrm>
          <a:prstGeom prst="rect">
            <a:avLst/>
          </a:prstGeom>
        </p:spPr>
        <p:txBody>
          <a:bodyPr lIns="91440" tIns="45720" rIns="91440" bIns="45720"/>
          <a:lstStyle>
            <a:lvl1pPr defTabSz="457200">
              <a:defRPr sz="800">
                <a:latin typeface="Arial"/>
                <a:ea typeface="Arial"/>
                <a:cs typeface="Arial"/>
                <a:sym typeface="Arial"/>
              </a:defRPr>
            </a:lvl1pPr>
          </a:lstStyle>
          <a:p>
            <a:fld id="{86CB4B4D-7CA3-9044-876B-883B54F8677D}" type="slidenum">
              <a:t>‹#›</a:t>
            </a:fld>
            <a:endParaRPr/>
          </a:p>
        </p:txBody>
      </p:sp>
      <p:sp>
        <p:nvSpPr>
          <p:cNvPr id="365" name="Shape 365"/>
          <p:cNvSpPr>
            <a:spLocks noGrp="1"/>
          </p:cNvSpPr>
          <p:nvPr>
            <p:ph type="body" sz="quarter" idx="1"/>
          </p:nvPr>
        </p:nvSpPr>
        <p:spPr>
          <a:xfrm>
            <a:off x="632181" y="917223"/>
            <a:ext cx="10974917" cy="327906"/>
          </a:xfrm>
          <a:prstGeom prst="rect">
            <a:avLst/>
          </a:prstGeom>
        </p:spPr>
        <p:txBody>
          <a:bodyPr/>
          <a:lstStyle>
            <a:lvl1pPr marL="0" indent="0" defTabSz="457200">
              <a:lnSpc>
                <a:spcPct val="100000"/>
              </a:lnSpc>
              <a:spcBef>
                <a:spcPts val="450"/>
              </a:spcBef>
              <a:buSzTx/>
              <a:buFontTx/>
              <a:buNone/>
              <a:defRPr sz="2000">
                <a:latin typeface="Arial"/>
                <a:ea typeface="Arial"/>
                <a:cs typeface="Arial"/>
                <a:sym typeface="Arial"/>
              </a:defRPr>
            </a:lvl1pPr>
            <a:lvl2pPr marL="0" indent="228600" defTabSz="457200">
              <a:lnSpc>
                <a:spcPct val="100000"/>
              </a:lnSpc>
              <a:spcBef>
                <a:spcPts val="450"/>
              </a:spcBef>
              <a:buSzTx/>
              <a:buFontTx/>
              <a:buNone/>
              <a:defRPr sz="2000">
                <a:latin typeface="Arial"/>
                <a:ea typeface="Arial"/>
                <a:cs typeface="Arial"/>
                <a:sym typeface="Arial"/>
              </a:defRPr>
            </a:lvl2pPr>
            <a:lvl3pPr marL="0" indent="457200" defTabSz="457200">
              <a:lnSpc>
                <a:spcPct val="100000"/>
              </a:lnSpc>
              <a:spcBef>
                <a:spcPts val="450"/>
              </a:spcBef>
              <a:buSzTx/>
              <a:buFontTx/>
              <a:buNone/>
              <a:defRPr sz="2000">
                <a:latin typeface="Arial"/>
                <a:ea typeface="Arial"/>
                <a:cs typeface="Arial"/>
                <a:sym typeface="Arial"/>
              </a:defRPr>
            </a:lvl3pPr>
            <a:lvl4pPr marL="0" indent="685800" defTabSz="457200">
              <a:lnSpc>
                <a:spcPct val="100000"/>
              </a:lnSpc>
              <a:spcBef>
                <a:spcPts val="450"/>
              </a:spcBef>
              <a:buSzTx/>
              <a:buFontTx/>
              <a:buNone/>
              <a:defRPr sz="2000">
                <a:latin typeface="Arial"/>
                <a:ea typeface="Arial"/>
                <a:cs typeface="Arial"/>
                <a:sym typeface="Arial"/>
              </a:defRPr>
            </a:lvl4pPr>
            <a:lvl5pPr marL="0" indent="914400" defTabSz="457200">
              <a:lnSpc>
                <a:spcPct val="100000"/>
              </a:lnSpc>
              <a:spcBef>
                <a:spcPts val="450"/>
              </a:spcBef>
              <a:buSzTx/>
              <a:buFont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6" name="Shape 366"/>
          <p:cNvSpPr>
            <a:spLocks noGrp="1"/>
          </p:cNvSpPr>
          <p:nvPr>
            <p:ph type="title"/>
          </p:nvPr>
        </p:nvSpPr>
        <p:spPr>
          <a:xfrm>
            <a:off x="605370" y="454026"/>
            <a:ext cx="10977033" cy="436032"/>
          </a:xfrm>
          <a:prstGeom prst="rect">
            <a:avLst/>
          </a:prstGeom>
        </p:spPr>
        <p:txBody>
          <a:bodyPr anchor="t"/>
          <a:lstStyle>
            <a:lvl1pPr defTabSz="457200">
              <a:lnSpc>
                <a:spcPct val="100000"/>
              </a:lnSpc>
              <a:defRPr sz="2800" b="1">
                <a:latin typeface="Arial"/>
                <a:ea typeface="Arial"/>
                <a:cs typeface="Arial"/>
                <a:sym typeface="Arial"/>
              </a:defRPr>
            </a:lvl1pPr>
          </a:lstStyle>
          <a:p>
            <a:r>
              <a:rPr dirty="0"/>
              <a:t>Title Text</a:t>
            </a:r>
          </a:p>
        </p:txBody>
      </p:sp>
    </p:spTree>
    <p:extLst>
      <p:ext uri="{BB962C8B-B14F-4D97-AF65-F5344CB8AC3E}">
        <p14:creationId xmlns:p14="http://schemas.microsoft.com/office/powerpoint/2010/main" val="197587767"/>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82" y="4800600"/>
            <a:ext cx="7315200" cy="566738"/>
          </a:xfrm>
        </p:spPr>
        <p:txBody>
          <a:bodyPr anchor="b">
            <a:normAutofit/>
          </a:bodyPr>
          <a:lstStyle>
            <a:lvl1pPr algn="ctr">
              <a:defRPr sz="2200" b="1"/>
            </a:lvl1pPr>
          </a:lstStyle>
          <a:p>
            <a:r>
              <a:rPr lang="en-US" dirty="0"/>
              <a:t>Click to edit Master title style</a:t>
            </a:r>
          </a:p>
        </p:txBody>
      </p:sp>
      <p:sp>
        <p:nvSpPr>
          <p:cNvPr id="3" name="Picture Placeholder 2"/>
          <p:cNvSpPr>
            <a:spLocks noGrp="1"/>
          </p:cNvSpPr>
          <p:nvPr>
            <p:ph type="pic" idx="1"/>
          </p:nvPr>
        </p:nvSpPr>
        <p:spPr>
          <a:xfrm>
            <a:off x="2389982" y="612775"/>
            <a:ext cx="73152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2389982" y="5367340"/>
            <a:ext cx="73152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31902999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19" y="4406902"/>
            <a:ext cx="10363200" cy="1362075"/>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962819" y="2906712"/>
            <a:ext cx="10363200" cy="1500188"/>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11/6/2018</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39786666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448300" cy="4525963"/>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4100" y="1600202"/>
            <a:ext cx="5448300" cy="4525963"/>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11/6/2018</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40834855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2"/>
            <a:ext cx="5387182"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609600" y="2174875"/>
            <a:ext cx="5387182"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34" y="1535112"/>
            <a:ext cx="5388769"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6193634" y="2174875"/>
            <a:ext cx="5388769"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11/6/2018</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28235590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11/6/2018</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11792472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0819"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4766470" y="273052"/>
            <a:ext cx="6815931"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0819"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11/6/2018</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18401192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11/6/2018</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2504878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153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11/6/2018</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1157525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image" Target="../media/image5.png"/><Relationship Id="rId4" Type="http://schemas.openxmlformats.org/officeDocument/2006/relationships/slideLayout" Target="../slideLayouts/slideLayout68.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theme" Target="../theme/theme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image" Target="../media/image5.png"/><Relationship Id="rId5" Type="http://schemas.openxmlformats.org/officeDocument/2006/relationships/slideLayout" Target="../slideLayouts/slideLayout105.xml"/><Relationship Id="rId10" Type="http://schemas.openxmlformats.org/officeDocument/2006/relationships/image" Target="../media/image4.png"/><Relationship Id="rId4" Type="http://schemas.openxmlformats.org/officeDocument/2006/relationships/slideLayout" Target="../slideLayouts/slideLayout10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image" Target="../media/image5.pn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image" Target="../media/image4.png"/><Relationship Id="rId5" Type="http://schemas.openxmlformats.org/officeDocument/2006/relationships/slideLayout" Target="../slideLayouts/slideLayout113.xml"/><Relationship Id="rId10" Type="http://schemas.openxmlformats.org/officeDocument/2006/relationships/theme" Target="../theme/theme9.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5C254BB-6854-4893-B510-576D1548A736}" type="datetimeFigureOut">
              <a:rPr lang="en-US" smtClean="0">
                <a:solidFill>
                  <a:prstClr val="black">
                    <a:tint val="75000"/>
                  </a:prstClr>
                </a:solidFill>
                <a:sym typeface="Calibri"/>
              </a:rPr>
              <a:pPr/>
              <a:t>11/6/2018</a:t>
            </a:fld>
            <a:endParaRPr lang="en-US">
              <a:solidFill>
                <a:prstClr val="black">
                  <a:tint val="75000"/>
                </a:prstClr>
              </a:solidFill>
              <a:sym typeface="Calibri"/>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sym typeface="Calibri"/>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5C60DB-334C-454E-B210-77B0864F575E}" type="slidenum">
              <a:rPr lang="en-US" smtClean="0">
                <a:solidFill>
                  <a:prstClr val="black">
                    <a:tint val="75000"/>
                  </a:prstClr>
                </a:solidFill>
                <a:sym typeface="Calibri"/>
              </a:rPr>
              <a:pPr/>
              <a:t>‹#›</a:t>
            </a:fld>
            <a:endParaRPr lang="en-US">
              <a:solidFill>
                <a:prstClr val="black">
                  <a:tint val="75000"/>
                </a:prstClr>
              </a:solidFill>
              <a:sym typeface="Calibri"/>
            </a:endParaRPr>
          </a:p>
        </p:txBody>
      </p:sp>
    </p:spTree>
    <p:extLst>
      <p:ext uri="{BB962C8B-B14F-4D97-AF65-F5344CB8AC3E}">
        <p14:creationId xmlns:p14="http://schemas.microsoft.com/office/powerpoint/2010/main" val="2058137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2" r:id="rId2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813DA-CEF6-470B-BF55-3124897DA02C}"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14578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75000"/>
            <a:alpha val="8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1232" y="611960"/>
            <a:ext cx="10621169" cy="984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61232" y="1600202"/>
            <a:ext cx="10621169"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161818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Lst>
  <p:txStyles>
    <p:titleStyle>
      <a:lvl1pPr algn="l" defTabSz="228600" rtl="0" eaLnBrk="1" latinLnBrk="0" hangingPunct="1">
        <a:spcBef>
          <a:spcPct val="0"/>
        </a:spcBef>
        <a:buNone/>
        <a:defRPr sz="2700" b="0" i="0" kern="1200">
          <a:solidFill>
            <a:schemeClr val="bg1"/>
          </a:solidFill>
          <a:latin typeface="+mj-lt"/>
          <a:ea typeface="+mj-ea"/>
          <a:cs typeface="Helvetica"/>
        </a:defRPr>
      </a:lvl1pPr>
    </p:titleStyle>
    <p:bodyStyle>
      <a:lvl1pPr marL="171450" indent="-171450" algn="l" defTabSz="228600" rtl="0" eaLnBrk="1" latinLnBrk="0" hangingPunct="1">
        <a:spcBef>
          <a:spcPct val="20000"/>
        </a:spcBef>
        <a:buFont typeface="Arial"/>
        <a:buChar char="•"/>
        <a:defRPr sz="2200" kern="1200">
          <a:solidFill>
            <a:srgbClr val="FFFFFF"/>
          </a:solidFill>
          <a:latin typeface="+mn-lt"/>
          <a:ea typeface="+mn-ea"/>
          <a:cs typeface="+mn-cs"/>
        </a:defRPr>
      </a:lvl1pPr>
      <a:lvl2pPr marL="371475" indent="-142875" algn="l" defTabSz="228600" rtl="0" eaLnBrk="1" latinLnBrk="0" hangingPunct="1">
        <a:spcBef>
          <a:spcPct val="20000"/>
        </a:spcBef>
        <a:buFont typeface="Arial"/>
        <a:buChar char="–"/>
        <a:defRPr sz="2000" kern="1200">
          <a:solidFill>
            <a:srgbClr val="FFFFFF"/>
          </a:solidFill>
          <a:latin typeface="+mn-lt"/>
          <a:ea typeface="+mn-ea"/>
          <a:cs typeface="+mn-cs"/>
        </a:defRPr>
      </a:lvl2pPr>
      <a:lvl3pPr marL="571500" indent="-114300" algn="l" defTabSz="228600" rtl="0" eaLnBrk="1" latinLnBrk="0" hangingPunct="1">
        <a:spcBef>
          <a:spcPct val="20000"/>
        </a:spcBef>
        <a:buFont typeface="Arial"/>
        <a:buChar char="•"/>
        <a:defRPr sz="1800" kern="1200">
          <a:solidFill>
            <a:srgbClr val="FFFFFF"/>
          </a:solidFill>
          <a:latin typeface="+mn-lt"/>
          <a:ea typeface="+mn-ea"/>
          <a:cs typeface="+mn-cs"/>
        </a:defRPr>
      </a:lvl3pPr>
      <a:lvl4pPr marL="800100" indent="-114300" algn="l" defTabSz="228600" rtl="0" eaLnBrk="1" latinLnBrk="0" hangingPunct="1">
        <a:spcBef>
          <a:spcPct val="20000"/>
        </a:spcBef>
        <a:buFont typeface="Arial"/>
        <a:buChar char="–"/>
        <a:defRPr sz="1600" kern="1200">
          <a:solidFill>
            <a:srgbClr val="FFFFFF"/>
          </a:solidFill>
          <a:latin typeface="+mn-lt"/>
          <a:ea typeface="+mn-ea"/>
          <a:cs typeface="+mn-cs"/>
        </a:defRPr>
      </a:lvl4pPr>
      <a:lvl5pPr marL="1028700" indent="-114300" algn="l" defTabSz="228600" rtl="0" eaLnBrk="1" latinLnBrk="0" hangingPunct="1">
        <a:spcBef>
          <a:spcPct val="20000"/>
        </a:spcBef>
        <a:buFont typeface="Arial"/>
        <a:buChar char="»"/>
        <a:defRPr sz="1600" kern="1200">
          <a:solidFill>
            <a:srgbClr val="FFFFFF"/>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75000"/>
            <a:alpha val="8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1232" y="611960"/>
            <a:ext cx="10621169" cy="984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61232" y="1600202"/>
            <a:ext cx="10621169"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23958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Lst>
  <p:txStyles>
    <p:titleStyle>
      <a:lvl1pPr algn="l" defTabSz="228600" rtl="0" eaLnBrk="1" latinLnBrk="0" hangingPunct="1">
        <a:spcBef>
          <a:spcPct val="0"/>
        </a:spcBef>
        <a:buNone/>
        <a:defRPr sz="2700" b="0" i="0" kern="1200">
          <a:solidFill>
            <a:schemeClr val="bg1"/>
          </a:solidFill>
          <a:latin typeface="+mj-lt"/>
          <a:ea typeface="+mj-ea"/>
          <a:cs typeface="Helvetica"/>
        </a:defRPr>
      </a:lvl1pPr>
    </p:titleStyle>
    <p:bodyStyle>
      <a:lvl1pPr marL="171450" indent="-171450" algn="l" defTabSz="228600" rtl="0" eaLnBrk="1" latinLnBrk="0" hangingPunct="1">
        <a:spcBef>
          <a:spcPct val="20000"/>
        </a:spcBef>
        <a:buFont typeface="Arial"/>
        <a:buChar char="•"/>
        <a:defRPr sz="2200" kern="1200">
          <a:solidFill>
            <a:srgbClr val="FFFFFF"/>
          </a:solidFill>
          <a:latin typeface="+mn-lt"/>
          <a:ea typeface="+mn-ea"/>
          <a:cs typeface="+mn-cs"/>
        </a:defRPr>
      </a:lvl1pPr>
      <a:lvl2pPr marL="371475" indent="-142875" algn="l" defTabSz="228600" rtl="0" eaLnBrk="1" latinLnBrk="0" hangingPunct="1">
        <a:spcBef>
          <a:spcPct val="20000"/>
        </a:spcBef>
        <a:buFont typeface="Arial"/>
        <a:buChar char="–"/>
        <a:defRPr sz="2000" kern="1200">
          <a:solidFill>
            <a:srgbClr val="FFFFFF"/>
          </a:solidFill>
          <a:latin typeface="+mn-lt"/>
          <a:ea typeface="+mn-ea"/>
          <a:cs typeface="+mn-cs"/>
        </a:defRPr>
      </a:lvl2pPr>
      <a:lvl3pPr marL="571500" indent="-114300" algn="l" defTabSz="228600" rtl="0" eaLnBrk="1" latinLnBrk="0" hangingPunct="1">
        <a:spcBef>
          <a:spcPct val="20000"/>
        </a:spcBef>
        <a:buFont typeface="Arial"/>
        <a:buChar char="•"/>
        <a:defRPr sz="1800" kern="1200">
          <a:solidFill>
            <a:srgbClr val="FFFFFF"/>
          </a:solidFill>
          <a:latin typeface="+mn-lt"/>
          <a:ea typeface="+mn-ea"/>
          <a:cs typeface="+mn-cs"/>
        </a:defRPr>
      </a:lvl3pPr>
      <a:lvl4pPr marL="800100" indent="-114300" algn="l" defTabSz="228600" rtl="0" eaLnBrk="1" latinLnBrk="0" hangingPunct="1">
        <a:spcBef>
          <a:spcPct val="20000"/>
        </a:spcBef>
        <a:buFont typeface="Arial"/>
        <a:buChar char="–"/>
        <a:defRPr sz="1600" kern="1200">
          <a:solidFill>
            <a:srgbClr val="FFFFFF"/>
          </a:solidFill>
          <a:latin typeface="+mn-lt"/>
          <a:ea typeface="+mn-ea"/>
          <a:cs typeface="+mn-cs"/>
        </a:defRPr>
      </a:lvl4pPr>
      <a:lvl5pPr marL="1028700" indent="-114300" algn="l" defTabSz="228600" rtl="0" eaLnBrk="1" latinLnBrk="0" hangingPunct="1">
        <a:spcBef>
          <a:spcPct val="20000"/>
        </a:spcBef>
        <a:buFont typeface="Arial"/>
        <a:buChar char="»"/>
        <a:defRPr sz="1600" kern="1200">
          <a:solidFill>
            <a:srgbClr val="FFFFFF"/>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hueOff val="-10800000"/>
            <a:satOff val="-98529"/>
            <a:lumOff val="-99999"/>
          </a:schemeClr>
        </a:solidFill>
        <a:effectLst/>
      </p:bgPr>
    </p:bg>
    <p:spTree>
      <p:nvGrpSpPr>
        <p:cNvPr id="1" name=""/>
        <p:cNvGrpSpPr/>
        <p:nvPr/>
      </p:nvGrpSpPr>
      <p:grpSpPr>
        <a:xfrm>
          <a:off x="0" y="0"/>
          <a:ext cx="0" cy="0"/>
          <a:chOff x="0" y="0"/>
          <a:chExt cx="0" cy="0"/>
        </a:xfrm>
      </p:grpSpPr>
      <p:pic>
        <p:nvPicPr>
          <p:cNvPr id="2" name="RED_SlideBackgrounds_walkin.png"/>
          <p:cNvPicPr>
            <a:picLocks noChangeAspect="1"/>
          </p:cNvPicPr>
          <p:nvPr/>
        </p:nvPicPr>
        <p:blipFill>
          <a:blip r:embed="rId9">
            <a:extLst/>
          </a:blip>
          <a:stretch>
            <a:fillRect/>
          </a:stretch>
        </p:blipFill>
        <p:spPr>
          <a:xfrm>
            <a:off x="0" y="0"/>
            <a:ext cx="12192000" cy="6858000"/>
          </a:xfrm>
          <a:prstGeom prst="rect">
            <a:avLst/>
          </a:prstGeom>
          <a:ln w="3175">
            <a:miter lim="400000"/>
          </a:ln>
        </p:spPr>
      </p:pic>
      <p:pic>
        <p:nvPicPr>
          <p:cNvPr id="3" name="LogoLockup.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54484" y="2743200"/>
            <a:ext cx="4980635" cy="1731542"/>
          </a:xfrm>
          <a:prstGeom prst="rect">
            <a:avLst/>
          </a:prstGeom>
          <a:ln w="3175">
            <a:miter lim="400000"/>
          </a:ln>
        </p:spPr>
      </p:pic>
      <p:sp>
        <p:nvSpPr>
          <p:cNvPr id="4" name="Shape 4"/>
          <p:cNvSpPr>
            <a:spLocks noGrp="1"/>
          </p:cNvSpPr>
          <p:nvPr>
            <p:ph type="title"/>
          </p:nvPr>
        </p:nvSpPr>
        <p:spPr>
          <a:xfrm>
            <a:off x="4030579" y="1271775"/>
            <a:ext cx="4130843" cy="2199524"/>
          </a:xfrm>
          <a:prstGeom prst="rect">
            <a:avLst/>
          </a:prstGeom>
          <a:ln w="3175">
            <a:miter lim="400000"/>
          </a:ln>
          <a:extLst>
            <a:ext uri="{C572A759-6A51-4108-AA02-DFA0A04FC94B}">
              <ma14:wrappingTextBoxFlag xmlns:ma14="http://schemas.microsoft.com/office/mac/drawingml/2011/main" xmlns="" val="1"/>
            </a:ext>
          </a:extLst>
        </p:spPr>
        <p:txBody>
          <a:bodyPr lIns="67677" tIns="67677" rIns="67677" bIns="67677" anchor="b">
            <a:normAutofit/>
          </a:bodyPr>
          <a:lstStyle/>
          <a:p>
            <a:r>
              <a:t>Title Text</a:t>
            </a:r>
          </a:p>
        </p:txBody>
      </p:sp>
      <p:sp>
        <p:nvSpPr>
          <p:cNvPr id="5" name="Shape 5"/>
          <p:cNvSpPr>
            <a:spLocks noGrp="1"/>
          </p:cNvSpPr>
          <p:nvPr>
            <p:ph type="body" idx="1"/>
          </p:nvPr>
        </p:nvSpPr>
        <p:spPr>
          <a:xfrm>
            <a:off x="4030579" y="3530516"/>
            <a:ext cx="4130843" cy="752914"/>
          </a:xfrm>
          <a:prstGeom prst="rect">
            <a:avLst/>
          </a:prstGeom>
          <a:ln w="3175">
            <a:miter lim="400000"/>
          </a:ln>
          <a:extLst>
            <a:ext uri="{C572A759-6A51-4108-AA02-DFA0A04FC94B}">
              <ma14:wrappingTextBoxFlag xmlns:ma14="http://schemas.microsoft.com/office/mac/drawingml/2011/main" xmlns="" val="1"/>
            </a:ext>
          </a:extLst>
        </p:spPr>
        <p:txBody>
          <a:bodyPr lIns="67677" tIns="67677" rIns="67677" bIns="67677">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5964241" y="6347598"/>
            <a:ext cx="258504" cy="246065"/>
          </a:xfrm>
          <a:prstGeom prst="rect">
            <a:avLst/>
          </a:prstGeom>
          <a:ln w="3175">
            <a:miter lim="400000"/>
          </a:ln>
        </p:spPr>
        <p:txBody>
          <a:bodyPr wrap="none" lIns="67677" tIns="67677" rIns="67677" bIns="67677">
            <a:spAutoFit/>
          </a:bodyPr>
          <a:lstStyle>
            <a:lvl1pPr>
              <a:defRPr sz="711">
                <a:latin typeface="+mn-lt"/>
                <a:ea typeface="+mn-ea"/>
                <a:cs typeface="+mn-cs"/>
                <a:sym typeface="Helvetica Light"/>
              </a:defRPr>
            </a:lvl1pPr>
          </a:lstStyle>
          <a:p>
            <a:pPr algn="ctr" defTabSz="243420" hangingPunct="0"/>
            <a:fld id="{86CB4B4D-7CA3-9044-876B-883B54F8677D}" type="slidenum">
              <a:rPr lang="uk-UA" kern="0" smtClean="0">
                <a:solidFill>
                  <a:srgbClr val="FFFFFF">
                    <a:alpha val="40000"/>
                  </a:srgbClr>
                </a:solidFill>
              </a:rPr>
              <a:pPr algn="ctr" defTabSz="243420" hangingPunct="0"/>
              <a:t>‹#›</a:t>
            </a:fld>
            <a:endParaRPr lang="uk-UA" kern="0">
              <a:solidFill>
                <a:srgbClr val="FFFFFF">
                  <a:alpha val="40000"/>
                </a:srgbClr>
              </a:solidFill>
            </a:endParaRPr>
          </a:p>
        </p:txBody>
      </p:sp>
    </p:spTree>
    <p:extLst>
      <p:ext uri="{BB962C8B-B14F-4D97-AF65-F5344CB8AC3E}">
        <p14:creationId xmlns:p14="http://schemas.microsoft.com/office/powerpoint/2010/main" val="1753604364"/>
      </p:ext>
    </p:extLst>
  </p:cSld>
  <p:clrMap bg1="dk1" tx1="lt1" bg2="dk2" tx2="lt2" accent1="accent1" accent2="accent2" accent3="accent3" accent4="accent4" accent5="accent5" accent6="accent6" hlink="hlink" folHlink="folHlink"/>
  <p:sldLayoutIdLst>
    <p:sldLayoutId id="2147483922" r:id="rId1"/>
    <p:sldLayoutId id="2147483923" r:id="rId2"/>
    <p:sldLayoutId id="2147483924" r:id="rId3"/>
    <p:sldLayoutId id="2147483927" r:id="rId4"/>
    <p:sldLayoutId id="2147483925" r:id="rId5"/>
    <p:sldLayoutId id="2147483928" r:id="rId6"/>
    <p:sldLayoutId id="2147483929" r:id="rId7"/>
  </p:sldLayoutIdLst>
  <p:transition spd="med"/>
  <p:txStyles>
    <p:titleStyle>
      <a:lvl1pPr marL="0" marR="0" indent="0"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2pPr>
      <a:lvl3pPr marL="0" marR="0" indent="135468"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7pPr>
      <a:lvl8pPr marL="0" marR="0" indent="474139"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8pPr>
      <a:lvl9pPr marL="0" marR="0" indent="541873"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9pPr>
    </p:titleStyle>
    <p:bodyStyle>
      <a:lvl1pPr marL="0" marR="0" indent="0"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2pPr>
      <a:lvl3pPr marL="0" marR="0" indent="135468"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7pPr>
      <a:lvl8pPr marL="0" marR="0" indent="474139"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8pPr>
      <a:lvl9pPr marL="0" marR="0" indent="541873"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9pPr>
    </p:bodyStyle>
    <p:otherStyle>
      <a:lvl1pPr marL="0" marR="0" indent="0"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2pPr>
      <a:lvl3pPr marL="0" marR="0" indent="135468"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7pPr>
      <a:lvl8pPr marL="0" marR="0" indent="474139"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8pPr>
      <a:lvl9pPr marL="0" marR="0" indent="541873"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2444751" y="6492876"/>
            <a:ext cx="73025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pPr defTabSz="457200"/>
            <a:endParaRPr lang="en-US" dirty="0">
              <a:solidFill>
                <a:srgbClr val="000000">
                  <a:lumMod val="50000"/>
                  <a:lumOff val="50000"/>
                </a:srgbClr>
              </a:solidFill>
            </a:endParaRPr>
          </a:p>
        </p:txBody>
      </p:sp>
      <p:sp>
        <p:nvSpPr>
          <p:cNvPr id="3" name="Date Placeholder 2"/>
          <p:cNvSpPr>
            <a:spLocks noGrp="1"/>
          </p:cNvSpPr>
          <p:nvPr>
            <p:ph type="dt" sz="half" idx="2"/>
          </p:nvPr>
        </p:nvSpPr>
        <p:spPr>
          <a:xfrm>
            <a:off x="609599" y="6492876"/>
            <a:ext cx="1835151"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pPr defTabSz="457200"/>
            <a:endParaRPr lang="en-US">
              <a:solidFill>
                <a:srgbClr val="000000">
                  <a:lumMod val="50000"/>
                  <a:lumOff val="50000"/>
                </a:srgbClr>
              </a:solidFill>
            </a:endParaRPr>
          </a:p>
        </p:txBody>
      </p:sp>
      <p:sp>
        <p:nvSpPr>
          <p:cNvPr id="4" name="Slide Number Placeholder 3"/>
          <p:cNvSpPr>
            <a:spLocks noGrp="1"/>
          </p:cNvSpPr>
          <p:nvPr>
            <p:ph type="sldNum" sz="quarter" idx="4"/>
          </p:nvPr>
        </p:nvSpPr>
        <p:spPr>
          <a:xfrm>
            <a:off x="9757833" y="6492876"/>
            <a:ext cx="1426356"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457200"/>
            <a:fld id="{F1E51A9F-9D40-144B-9666-6B30B75E8C1B}" type="slidenum">
              <a:rPr lang="en-US" smtClean="0">
                <a:solidFill>
                  <a:srgbClr val="000000">
                    <a:lumMod val="50000"/>
                    <a:lumOff val="50000"/>
                  </a:srgbClr>
                </a:solidFill>
              </a:rPr>
              <a:pPr defTabSz="457200"/>
              <a:t>‹#›</a:t>
            </a:fld>
            <a:endParaRPr lang="en-US">
              <a:solidFill>
                <a:srgbClr val="000000">
                  <a:lumMod val="50000"/>
                  <a:lumOff val="50000"/>
                </a:srgbClr>
              </a:solidFill>
            </a:endParaRPr>
          </a:p>
        </p:txBody>
      </p:sp>
    </p:spTree>
    <p:extLst>
      <p:ext uri="{BB962C8B-B14F-4D97-AF65-F5344CB8AC3E}">
        <p14:creationId xmlns:p14="http://schemas.microsoft.com/office/powerpoint/2010/main" val="116222329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75000"/>
            <a:alpha val="8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1232" y="611960"/>
            <a:ext cx="10621169" cy="984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61232" y="1600202"/>
            <a:ext cx="10621169"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4388953"/>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8" r:id="rId15"/>
  </p:sldLayoutIdLst>
  <p:txStyles>
    <p:titleStyle>
      <a:lvl1pPr algn="l" defTabSz="228600" rtl="0" eaLnBrk="1" latinLnBrk="0" hangingPunct="1">
        <a:spcBef>
          <a:spcPct val="0"/>
        </a:spcBef>
        <a:buNone/>
        <a:defRPr sz="2700" b="0" i="0" kern="1200">
          <a:solidFill>
            <a:schemeClr val="bg1"/>
          </a:solidFill>
          <a:latin typeface="+mj-lt"/>
          <a:ea typeface="+mj-ea"/>
          <a:cs typeface="Helvetica"/>
        </a:defRPr>
      </a:lvl1pPr>
    </p:titleStyle>
    <p:bodyStyle>
      <a:lvl1pPr marL="171450" indent="-171450" algn="l" defTabSz="228600" rtl="0" eaLnBrk="1" latinLnBrk="0" hangingPunct="1">
        <a:spcBef>
          <a:spcPct val="20000"/>
        </a:spcBef>
        <a:buFont typeface="Arial"/>
        <a:buChar char="•"/>
        <a:defRPr sz="2200" kern="1200">
          <a:solidFill>
            <a:srgbClr val="FFFFFF"/>
          </a:solidFill>
          <a:latin typeface="+mn-lt"/>
          <a:ea typeface="+mn-ea"/>
          <a:cs typeface="+mn-cs"/>
        </a:defRPr>
      </a:lvl1pPr>
      <a:lvl2pPr marL="371475" indent="-142875" algn="l" defTabSz="228600" rtl="0" eaLnBrk="1" latinLnBrk="0" hangingPunct="1">
        <a:spcBef>
          <a:spcPct val="20000"/>
        </a:spcBef>
        <a:buFont typeface="Arial"/>
        <a:buChar char="–"/>
        <a:defRPr sz="2000" kern="1200">
          <a:solidFill>
            <a:srgbClr val="FFFFFF"/>
          </a:solidFill>
          <a:latin typeface="+mn-lt"/>
          <a:ea typeface="+mn-ea"/>
          <a:cs typeface="+mn-cs"/>
        </a:defRPr>
      </a:lvl2pPr>
      <a:lvl3pPr marL="571500" indent="-114300" algn="l" defTabSz="228600" rtl="0" eaLnBrk="1" latinLnBrk="0" hangingPunct="1">
        <a:spcBef>
          <a:spcPct val="20000"/>
        </a:spcBef>
        <a:buFont typeface="Arial"/>
        <a:buChar char="•"/>
        <a:defRPr sz="1800" kern="1200">
          <a:solidFill>
            <a:srgbClr val="FFFFFF"/>
          </a:solidFill>
          <a:latin typeface="+mn-lt"/>
          <a:ea typeface="+mn-ea"/>
          <a:cs typeface="+mn-cs"/>
        </a:defRPr>
      </a:lvl3pPr>
      <a:lvl4pPr marL="800100" indent="-114300" algn="l" defTabSz="228600" rtl="0" eaLnBrk="1" latinLnBrk="0" hangingPunct="1">
        <a:spcBef>
          <a:spcPct val="20000"/>
        </a:spcBef>
        <a:buFont typeface="Arial"/>
        <a:buChar char="–"/>
        <a:defRPr sz="1600" kern="1200">
          <a:solidFill>
            <a:srgbClr val="FFFFFF"/>
          </a:solidFill>
          <a:latin typeface="+mn-lt"/>
          <a:ea typeface="+mn-ea"/>
          <a:cs typeface="+mn-cs"/>
        </a:defRPr>
      </a:lvl4pPr>
      <a:lvl5pPr marL="1028700" indent="-114300" algn="l" defTabSz="228600" rtl="0" eaLnBrk="1" latinLnBrk="0" hangingPunct="1">
        <a:spcBef>
          <a:spcPct val="20000"/>
        </a:spcBef>
        <a:buFont typeface="Arial"/>
        <a:buChar char="»"/>
        <a:defRPr sz="1600" kern="1200">
          <a:solidFill>
            <a:srgbClr val="FFFFFF"/>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6">
            <a:hueOff val="-10800000"/>
            <a:satOff val="-98529"/>
            <a:lumOff val="-99999"/>
          </a:schemeClr>
        </a:solidFill>
        <a:effectLst/>
      </p:bgPr>
    </p:bg>
    <p:spTree>
      <p:nvGrpSpPr>
        <p:cNvPr id="1" name=""/>
        <p:cNvGrpSpPr/>
        <p:nvPr/>
      </p:nvGrpSpPr>
      <p:grpSpPr>
        <a:xfrm>
          <a:off x="0" y="0"/>
          <a:ext cx="0" cy="0"/>
          <a:chOff x="0" y="0"/>
          <a:chExt cx="0" cy="0"/>
        </a:xfrm>
      </p:grpSpPr>
      <p:pic>
        <p:nvPicPr>
          <p:cNvPr id="2" name="RED_SlideBackgrounds_walkin.png"/>
          <p:cNvPicPr>
            <a:picLocks noChangeAspect="1"/>
          </p:cNvPicPr>
          <p:nvPr/>
        </p:nvPicPr>
        <p:blipFill>
          <a:blip r:embed="rId10">
            <a:extLst/>
          </a:blip>
          <a:stretch>
            <a:fillRect/>
          </a:stretch>
        </p:blipFill>
        <p:spPr>
          <a:xfrm>
            <a:off x="0" y="0"/>
            <a:ext cx="12192000" cy="6858000"/>
          </a:xfrm>
          <a:prstGeom prst="rect">
            <a:avLst/>
          </a:prstGeom>
          <a:ln w="3175">
            <a:miter lim="400000"/>
          </a:ln>
        </p:spPr>
      </p:pic>
      <p:pic>
        <p:nvPicPr>
          <p:cNvPr id="3" name="LogoLockup.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54483" y="2743200"/>
            <a:ext cx="4980635" cy="1731542"/>
          </a:xfrm>
          <a:prstGeom prst="rect">
            <a:avLst/>
          </a:prstGeom>
          <a:ln w="3175">
            <a:miter lim="400000"/>
          </a:ln>
        </p:spPr>
      </p:pic>
      <p:sp>
        <p:nvSpPr>
          <p:cNvPr id="4" name="Shape 4"/>
          <p:cNvSpPr>
            <a:spLocks noGrp="1"/>
          </p:cNvSpPr>
          <p:nvPr>
            <p:ph type="title"/>
          </p:nvPr>
        </p:nvSpPr>
        <p:spPr>
          <a:xfrm>
            <a:off x="4030579" y="1271775"/>
            <a:ext cx="4130843" cy="2199524"/>
          </a:xfrm>
          <a:prstGeom prst="rect">
            <a:avLst/>
          </a:prstGeom>
          <a:ln w="3175">
            <a:miter lim="400000"/>
          </a:ln>
          <a:extLst>
            <a:ext uri="{C572A759-6A51-4108-AA02-DFA0A04FC94B}">
              <ma14:wrappingTextBoxFlag xmlns="" xmlns:ma14="http://schemas.microsoft.com/office/mac/drawingml/2011/main" val="1"/>
            </a:ext>
          </a:extLst>
        </p:spPr>
        <p:txBody>
          <a:bodyPr lIns="67677" tIns="67677" rIns="67677" bIns="67677" anchor="b">
            <a:normAutofit/>
          </a:bodyPr>
          <a:lstStyle/>
          <a:p>
            <a:r>
              <a:t>Title Text</a:t>
            </a:r>
          </a:p>
        </p:txBody>
      </p:sp>
      <p:sp>
        <p:nvSpPr>
          <p:cNvPr id="5" name="Shape 5"/>
          <p:cNvSpPr>
            <a:spLocks noGrp="1"/>
          </p:cNvSpPr>
          <p:nvPr>
            <p:ph type="body" idx="1"/>
          </p:nvPr>
        </p:nvSpPr>
        <p:spPr>
          <a:xfrm>
            <a:off x="4030579" y="3530516"/>
            <a:ext cx="4130843" cy="752914"/>
          </a:xfrm>
          <a:prstGeom prst="rect">
            <a:avLst/>
          </a:prstGeom>
          <a:ln w="3175">
            <a:miter lim="400000"/>
          </a:ln>
          <a:extLst>
            <a:ext uri="{C572A759-6A51-4108-AA02-DFA0A04FC94B}">
              <ma14:wrappingTextBoxFlag xmlns="" xmlns:ma14="http://schemas.microsoft.com/office/mac/drawingml/2011/main" val="1"/>
            </a:ext>
          </a:extLst>
        </p:spPr>
        <p:txBody>
          <a:bodyPr lIns="67677" tIns="67677" rIns="67677" bIns="67677">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5964242" y="6347598"/>
            <a:ext cx="258504" cy="246065"/>
          </a:xfrm>
          <a:prstGeom prst="rect">
            <a:avLst/>
          </a:prstGeom>
          <a:ln w="3175">
            <a:miter lim="400000"/>
          </a:ln>
        </p:spPr>
        <p:txBody>
          <a:bodyPr wrap="none" lIns="67677" tIns="67677" rIns="67677" bIns="67677">
            <a:spAutoFit/>
          </a:bodyPr>
          <a:lstStyle>
            <a:lvl1pPr>
              <a:defRPr sz="711">
                <a:latin typeface="+mn-lt"/>
                <a:ea typeface="+mn-ea"/>
                <a:cs typeface="+mn-cs"/>
                <a:sym typeface="Helvetica Light"/>
              </a:defRPr>
            </a:lvl1pPr>
          </a:lstStyle>
          <a:p>
            <a:pPr algn="ctr" defTabSz="243420" hangingPunct="0"/>
            <a:fld id="{86CB4B4D-7CA3-9044-876B-883B54F8677D}" type="slidenum">
              <a:rPr lang="uk-UA" kern="0" smtClean="0">
                <a:solidFill>
                  <a:srgbClr val="FFFFFF">
                    <a:alpha val="40000"/>
                  </a:srgbClr>
                </a:solidFill>
              </a:rPr>
              <a:pPr algn="ctr" defTabSz="243420" hangingPunct="0"/>
              <a:t>‹#›</a:t>
            </a:fld>
            <a:endParaRPr lang="uk-UA" kern="0">
              <a:solidFill>
                <a:srgbClr val="FFFFFF">
                  <a:alpha val="40000"/>
                </a:srgbClr>
              </a:solidFill>
            </a:endParaRPr>
          </a:p>
        </p:txBody>
      </p:sp>
    </p:spTree>
    <p:extLst>
      <p:ext uri="{BB962C8B-B14F-4D97-AF65-F5344CB8AC3E}">
        <p14:creationId xmlns:p14="http://schemas.microsoft.com/office/powerpoint/2010/main" val="923039571"/>
      </p:ext>
    </p:extLst>
  </p:cSld>
  <p:clrMap bg1="dk1" tx1="lt1" bg2="dk2"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Lst>
  <p:transition spd="med"/>
  <p:txStyles>
    <p:titleStyle>
      <a:lvl1pPr marL="0" marR="0" indent="0"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2pPr>
      <a:lvl3pPr marL="0" marR="0" indent="135469"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7pPr>
      <a:lvl8pPr marL="0" marR="0" indent="474140"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8pPr>
      <a:lvl9pPr marL="0" marR="0" indent="541874"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9pPr>
    </p:titleStyle>
    <p:bodyStyle>
      <a:lvl1pPr marL="0" marR="0" indent="0"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2pPr>
      <a:lvl3pPr marL="0" marR="0" indent="135469"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7pPr>
      <a:lvl8pPr marL="0" marR="0" indent="474140"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8pPr>
      <a:lvl9pPr marL="0" marR="0" indent="541874"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9pPr>
    </p:bodyStyle>
    <p:otherStyle>
      <a:lvl1pPr marL="0" marR="0" indent="0"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2pPr>
      <a:lvl3pPr marL="0" marR="0" indent="135469"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7pPr>
      <a:lvl8pPr marL="0" marR="0" indent="474140"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8pPr>
      <a:lvl9pPr marL="0" marR="0" indent="541874"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6">
            <a:hueOff val="-10800000"/>
            <a:satOff val="-98529"/>
            <a:lumOff val="-99999"/>
          </a:schemeClr>
        </a:solidFill>
        <a:effectLst/>
      </p:bgPr>
    </p:bg>
    <p:spTree>
      <p:nvGrpSpPr>
        <p:cNvPr id="1" name=""/>
        <p:cNvGrpSpPr/>
        <p:nvPr/>
      </p:nvGrpSpPr>
      <p:grpSpPr>
        <a:xfrm>
          <a:off x="0" y="0"/>
          <a:ext cx="0" cy="0"/>
          <a:chOff x="0" y="0"/>
          <a:chExt cx="0" cy="0"/>
        </a:xfrm>
      </p:grpSpPr>
      <p:pic>
        <p:nvPicPr>
          <p:cNvPr id="2" name="RED_SlideBackgrounds_walkin.png"/>
          <p:cNvPicPr>
            <a:picLocks noChangeAspect="1"/>
          </p:cNvPicPr>
          <p:nvPr/>
        </p:nvPicPr>
        <p:blipFill>
          <a:blip r:embed="rId11">
            <a:extLst/>
          </a:blip>
          <a:stretch>
            <a:fillRect/>
          </a:stretch>
        </p:blipFill>
        <p:spPr>
          <a:xfrm>
            <a:off x="0" y="0"/>
            <a:ext cx="12192000" cy="6858000"/>
          </a:xfrm>
          <a:prstGeom prst="rect">
            <a:avLst/>
          </a:prstGeom>
          <a:ln w="3175">
            <a:miter lim="400000"/>
          </a:ln>
        </p:spPr>
      </p:pic>
      <p:pic>
        <p:nvPicPr>
          <p:cNvPr id="3" name="LogoLockup.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54483" y="2743200"/>
            <a:ext cx="4980635" cy="1731542"/>
          </a:xfrm>
          <a:prstGeom prst="rect">
            <a:avLst/>
          </a:prstGeom>
          <a:ln w="3175">
            <a:miter lim="400000"/>
          </a:ln>
        </p:spPr>
      </p:pic>
      <p:sp>
        <p:nvSpPr>
          <p:cNvPr id="4" name="Shape 4"/>
          <p:cNvSpPr>
            <a:spLocks noGrp="1"/>
          </p:cNvSpPr>
          <p:nvPr>
            <p:ph type="title"/>
          </p:nvPr>
        </p:nvSpPr>
        <p:spPr>
          <a:xfrm>
            <a:off x="4030579" y="1271775"/>
            <a:ext cx="4130843" cy="2199524"/>
          </a:xfrm>
          <a:prstGeom prst="rect">
            <a:avLst/>
          </a:prstGeom>
          <a:ln w="3175">
            <a:miter lim="400000"/>
          </a:ln>
          <a:extLst>
            <a:ext uri="{C572A759-6A51-4108-AA02-DFA0A04FC94B}">
              <ma14:wrappingTextBoxFlag xmlns="" xmlns:ma14="http://schemas.microsoft.com/office/mac/drawingml/2011/main" val="1"/>
            </a:ext>
          </a:extLst>
        </p:spPr>
        <p:txBody>
          <a:bodyPr lIns="67677" tIns="67677" rIns="67677" bIns="67677" anchor="b">
            <a:normAutofit/>
          </a:bodyPr>
          <a:lstStyle/>
          <a:p>
            <a:r>
              <a:t>Title Text</a:t>
            </a:r>
          </a:p>
        </p:txBody>
      </p:sp>
      <p:sp>
        <p:nvSpPr>
          <p:cNvPr id="5" name="Shape 5"/>
          <p:cNvSpPr>
            <a:spLocks noGrp="1"/>
          </p:cNvSpPr>
          <p:nvPr>
            <p:ph type="body" idx="1"/>
          </p:nvPr>
        </p:nvSpPr>
        <p:spPr>
          <a:xfrm>
            <a:off x="4030579" y="3530516"/>
            <a:ext cx="4130843" cy="752914"/>
          </a:xfrm>
          <a:prstGeom prst="rect">
            <a:avLst/>
          </a:prstGeom>
          <a:ln w="3175">
            <a:miter lim="400000"/>
          </a:ln>
          <a:extLst>
            <a:ext uri="{C572A759-6A51-4108-AA02-DFA0A04FC94B}">
              <ma14:wrappingTextBoxFlag xmlns="" xmlns:ma14="http://schemas.microsoft.com/office/mac/drawingml/2011/main" val="1"/>
            </a:ext>
          </a:extLst>
        </p:spPr>
        <p:txBody>
          <a:bodyPr lIns="67677" tIns="67677" rIns="67677" bIns="67677">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6021346" y="6347598"/>
            <a:ext cx="258504" cy="246065"/>
          </a:xfrm>
          <a:prstGeom prst="rect">
            <a:avLst/>
          </a:prstGeom>
          <a:ln w="3175">
            <a:miter lim="400000"/>
          </a:ln>
        </p:spPr>
        <p:txBody>
          <a:bodyPr wrap="none" lIns="67677" tIns="67677" rIns="67677" bIns="67677">
            <a:spAutoFit/>
          </a:bodyPr>
          <a:lstStyle>
            <a:lvl1pPr>
              <a:defRPr sz="711">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273670229"/>
      </p:ext>
    </p:extLst>
  </p:cSld>
  <p:clrMap bg1="dk1" tx1="lt1" bg2="dk2"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Lst>
  <p:transition spd="med"/>
  <p:txStyles>
    <p:titleStyle>
      <a:lvl1pPr marL="0" marR="0" indent="0"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2pPr>
      <a:lvl3pPr marL="0" marR="0" indent="135468"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7pPr>
      <a:lvl8pPr marL="0" marR="0" indent="474139"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8pPr>
      <a:lvl9pPr marL="0" marR="0" indent="541873"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9pPr>
    </p:titleStyle>
    <p:bodyStyle>
      <a:lvl1pPr marL="0" marR="0" indent="0"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2pPr>
      <a:lvl3pPr marL="0" marR="0" indent="135468"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7pPr>
      <a:lvl8pPr marL="0" marR="0" indent="474139"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8pPr>
      <a:lvl9pPr marL="0" marR="0" indent="541873"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9pPr>
    </p:bodyStyle>
    <p:otherStyle>
      <a:lvl1pPr marL="0" marR="0" indent="0"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2pPr>
      <a:lvl3pPr marL="0" marR="0" indent="135468"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7pPr>
      <a:lvl8pPr marL="0" marR="0" indent="474139"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8pPr>
      <a:lvl9pPr marL="0" marR="0" indent="541873"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s://goto.jpl.nasa.gov/techwaves" TargetMode="External"/><Relationship Id="rId3" Type="http://schemas.openxmlformats.org/officeDocument/2006/relationships/slide" Target="slide10.xml"/><Relationship Id="rId7" Type="http://schemas.openxmlformats.org/officeDocument/2006/relationships/image" Target="../media/image15.jpeg"/><Relationship Id="rId12" Type="http://schemas.openxmlformats.org/officeDocument/2006/relationships/hyperlink" Target="mailto:techwaves@jpl.nasa.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slide" Target="slide7.xml"/><Relationship Id="rId9" Type="http://schemas.openxmlformats.org/officeDocument/2006/relationships/image" Target="../media/image17.jpeg"/><Relationship Id="rId14" Type="http://schemas.openxmlformats.org/officeDocument/2006/relationships/slide" Target="slide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65.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17.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217" y="163652"/>
            <a:ext cx="11095495" cy="502776"/>
          </a:xfrm>
        </p:spPr>
        <p:txBody>
          <a:bodyPr>
            <a:normAutofit fontScale="90000"/>
          </a:bodyPr>
          <a:lstStyle/>
          <a:p>
            <a:r>
              <a:rPr lang="en-US" b="1" dirty="0"/>
              <a:t>Is face recognition ready and helpful in our enterprises?</a:t>
            </a:r>
          </a:p>
        </p:txBody>
      </p:sp>
      <p:sp>
        <p:nvSpPr>
          <p:cNvPr id="4" name="Date Placeholder 3"/>
          <p:cNvSpPr>
            <a:spLocks noGrp="1"/>
          </p:cNvSpPr>
          <p:nvPr>
            <p:ph type="dt" sz="half" idx="10"/>
          </p:nvPr>
        </p:nvSpPr>
        <p:spPr>
          <a:xfrm>
            <a:off x="921328" y="641222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C254BB-6854-4893-B510-576D1548A736}"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11/6/2018</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C60DB-334C-454E-B210-77B0864F575E}"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70421127-3935-CF43-A948-676F81E2AC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9007" y="558426"/>
            <a:ext cx="8048487" cy="6036365"/>
          </a:xfrm>
          <a:prstGeom prst="rect">
            <a:avLst/>
          </a:prstGeom>
        </p:spPr>
      </p:pic>
    </p:spTree>
    <p:extLst>
      <p:ext uri="{BB962C8B-B14F-4D97-AF65-F5344CB8AC3E}">
        <p14:creationId xmlns:p14="http://schemas.microsoft.com/office/powerpoint/2010/main" val="4099083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2" y="1371600"/>
            <a:ext cx="9622465" cy="5486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834663" y="356247"/>
            <a:ext cx="8229600" cy="601663"/>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t>Opportunity Hunkers Down During Dust Storm</a:t>
            </a:r>
          </a:p>
          <a:p>
            <a:pPr algn="l"/>
            <a:endParaRPr lang="en-US" sz="2800" b="1" dirty="0"/>
          </a:p>
        </p:txBody>
      </p:sp>
      <p:pic>
        <p:nvPicPr>
          <p:cNvPr id="3074" name="Picture 2" descr="https://www.jpl.nasa.gov/spaceimages/images/largesize/PIA22521_hires.jpg">
            <a:extLst>
              <a:ext uri="{FF2B5EF4-FFF2-40B4-BE49-F238E27FC236}">
                <a16:creationId xmlns:a16="http://schemas.microsoft.com/office/drawing/2014/main" id="{61EE22B7-F3B2-F44D-A50E-DA5EF7564F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371601"/>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0446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 action="ppaction://noaction"/>
          </p:cNvPr>
          <p:cNvSpPr/>
          <p:nvPr/>
        </p:nvSpPr>
        <p:spPr>
          <a:xfrm>
            <a:off x="971961" y="4427236"/>
            <a:ext cx="3129498" cy="461665"/>
          </a:xfrm>
          <a:prstGeom prst="rect">
            <a:avLst/>
          </a:prstGeom>
        </p:spPr>
        <p:txBody>
          <a:bodyPr wrap="square">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Light"/>
                <a:ea typeface="+mn-ea"/>
                <a:cs typeface="+mn-cs"/>
                <a:sym typeface="Calibri"/>
              </a:rPr>
              <a:t>Ubiquitous Computing</a:t>
            </a:r>
          </a:p>
        </p:txBody>
      </p:sp>
      <p:sp>
        <p:nvSpPr>
          <p:cNvPr id="11" name="Rectangle 10">
            <a:hlinkClick r:id="" action="ppaction://noaction"/>
          </p:cNvPr>
          <p:cNvSpPr/>
          <p:nvPr/>
        </p:nvSpPr>
        <p:spPr>
          <a:xfrm>
            <a:off x="7609432" y="4311209"/>
            <a:ext cx="4103268" cy="461665"/>
          </a:xfrm>
          <a:prstGeom prst="rect">
            <a:avLst/>
          </a:prstGeom>
        </p:spPr>
        <p:txBody>
          <a:bodyPr wrap="square">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Light"/>
                <a:ea typeface="+mn-ea"/>
                <a:cs typeface="+mn-cs"/>
                <a:sym typeface="Calibri"/>
              </a:rPr>
              <a:t>Software Defined Everything</a:t>
            </a:r>
          </a:p>
        </p:txBody>
      </p:sp>
      <p:sp>
        <p:nvSpPr>
          <p:cNvPr id="12" name="Rectangle 11">
            <a:hlinkClick r:id="" action="ppaction://noaction"/>
          </p:cNvPr>
          <p:cNvSpPr/>
          <p:nvPr/>
        </p:nvSpPr>
        <p:spPr>
          <a:xfrm>
            <a:off x="8886558" y="2836046"/>
            <a:ext cx="3312373" cy="461665"/>
          </a:xfrm>
          <a:prstGeom prst="rect">
            <a:avLst/>
          </a:prstGeom>
        </p:spPr>
        <p:txBody>
          <a:bodyPr wrap="square">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Light"/>
                <a:ea typeface="+mn-ea"/>
                <a:cs typeface="+mn-cs"/>
                <a:sym typeface="Calibri"/>
              </a:rPr>
              <a:t>Accelerated Computing</a:t>
            </a:r>
          </a:p>
        </p:txBody>
      </p:sp>
      <p:sp>
        <p:nvSpPr>
          <p:cNvPr id="13" name="Rectangle 12">
            <a:hlinkClick r:id="rId3" action="ppaction://hlinksldjump"/>
          </p:cNvPr>
          <p:cNvSpPr/>
          <p:nvPr/>
        </p:nvSpPr>
        <p:spPr>
          <a:xfrm>
            <a:off x="8187063" y="979961"/>
            <a:ext cx="3326932" cy="461665"/>
          </a:xfrm>
          <a:prstGeom prst="rect">
            <a:avLst/>
          </a:prstGeom>
        </p:spPr>
        <p:txBody>
          <a:bodyPr wrap="square">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Light"/>
                <a:ea typeface="+mn-ea"/>
                <a:cs typeface="+mn-cs"/>
                <a:sym typeface="Calibri"/>
              </a:rPr>
              <a:t>Cyber Security challenges</a:t>
            </a:r>
          </a:p>
        </p:txBody>
      </p:sp>
      <p:sp>
        <p:nvSpPr>
          <p:cNvPr id="14" name="Rectangle 13">
            <a:hlinkClick r:id="rId4" action="ppaction://hlinksldjump"/>
          </p:cNvPr>
          <p:cNvSpPr/>
          <p:nvPr/>
        </p:nvSpPr>
        <p:spPr>
          <a:xfrm>
            <a:off x="1687610" y="867726"/>
            <a:ext cx="1650324" cy="461665"/>
          </a:xfrm>
          <a:prstGeom prst="rect">
            <a:avLst/>
          </a:prstGeom>
        </p:spPr>
        <p:txBody>
          <a:bodyPr wrap="square">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Light"/>
                <a:ea typeface="+mn-ea"/>
                <a:cs typeface="+mn-cs"/>
                <a:sym typeface="Calibri"/>
              </a:rPr>
              <a:t>New Habits</a:t>
            </a:r>
          </a:p>
        </p:txBody>
      </p:sp>
      <p:sp>
        <p:nvSpPr>
          <p:cNvPr id="19" name="Rectangle 18">
            <a:hlinkClick r:id="" action="ppaction://noaction"/>
          </p:cNvPr>
          <p:cNvSpPr/>
          <p:nvPr/>
        </p:nvSpPr>
        <p:spPr>
          <a:xfrm>
            <a:off x="808594" y="2507726"/>
            <a:ext cx="1890786" cy="461665"/>
          </a:xfrm>
          <a:prstGeom prst="rect">
            <a:avLst/>
          </a:prstGeom>
        </p:spPr>
        <p:txBody>
          <a:bodyPr wrap="square">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Light"/>
                <a:ea typeface="+mn-ea"/>
                <a:cs typeface="+mn-cs"/>
                <a:sym typeface="Calibri"/>
              </a:rPr>
              <a:t>Applied AI</a:t>
            </a:r>
          </a:p>
        </p:txBody>
      </p:sp>
      <p:grpSp>
        <p:nvGrpSpPr>
          <p:cNvPr id="38" name="Group 37"/>
          <p:cNvGrpSpPr/>
          <p:nvPr/>
        </p:nvGrpSpPr>
        <p:grpSpPr>
          <a:xfrm>
            <a:off x="4298406" y="2248762"/>
            <a:ext cx="3311026" cy="1875306"/>
            <a:chOff x="5811726" y="3927921"/>
            <a:chExt cx="4525235" cy="2544187"/>
          </a:xfrm>
        </p:grpSpPr>
        <p:pic>
          <p:nvPicPr>
            <p:cNvPr id="36" name="Picture 3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11726" y="3927921"/>
              <a:ext cx="4525235" cy="254418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7" name="Rectangle 36"/>
            <p:cNvSpPr/>
            <p:nvPr/>
          </p:nvSpPr>
          <p:spPr>
            <a:xfrm>
              <a:off x="6920728" y="4344258"/>
              <a:ext cx="2067726" cy="1377928"/>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Built </a:t>
              </a:r>
              <a:r>
                <a:rPr kumimoji="0" lang="en-US" sz="2000" b="1" i="0" u="none" strike="noStrike" kern="1200" cap="none" spc="0" normalizeH="0" baseline="0" noProof="0" dirty="0">
                  <a:ln>
                    <a:noFill/>
                  </a:ln>
                  <a:solidFill>
                    <a:prstClr val="black"/>
                  </a:solidFill>
                  <a:effectLst/>
                  <a:uLnTx/>
                  <a:uFillTx/>
                  <a:latin typeface="Calibri"/>
                  <a:ea typeface="+mn-ea"/>
                  <a:cs typeface="+mn-cs"/>
                </a:rPr>
                <a:t>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intelligence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 everywhere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46" name="Picture 4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43740" y="1612269"/>
            <a:ext cx="1641966" cy="113499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7" name="Picture 4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216545" y="2589883"/>
            <a:ext cx="1633557" cy="105239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250875" y="1545444"/>
            <a:ext cx="1766451" cy="106840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Picture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24263" y="3861315"/>
            <a:ext cx="1632348" cy="103942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076030" y="2779781"/>
            <a:ext cx="1568633" cy="108848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0" name="Picture 63">
            <a:extLst>
              <a:ext uri="{FF2B5EF4-FFF2-40B4-BE49-F238E27FC236}">
                <a16:creationId xmlns:a16="http://schemas.microsoft.com/office/drawing/2014/main" id="{C151F383-0F7D-0741-8DB7-FE5CAD09F12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953230" y="3698498"/>
            <a:ext cx="1613477" cy="109556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1" name="Rectangle 20"/>
          <p:cNvSpPr/>
          <p:nvPr/>
        </p:nvSpPr>
        <p:spPr>
          <a:xfrm>
            <a:off x="27323" y="1263504"/>
            <a:ext cx="4482642" cy="923330"/>
          </a:xfrm>
          <a:prstGeom prst="rect">
            <a:avLst/>
          </a:prstGeom>
        </p:spPr>
        <p:txBody>
          <a:bodyPr wrap="square">
            <a:spAutoFit/>
          </a:bodyPr>
          <a:lstStyle/>
          <a:p>
            <a:pPr marL="0" marR="0" lvl="1" indent="228600" algn="ctr" defTabSz="914400" rtl="0" eaLnBrk="1" fontAlgn="base"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7E6E6">
                    <a:lumMod val="50000"/>
                  </a:srgbClr>
                </a:solidFill>
                <a:effectLst/>
                <a:uLnTx/>
                <a:uFillTx/>
                <a:latin typeface="Calibri Light"/>
                <a:ea typeface="+mn-ea"/>
                <a:cs typeface="+mn-cs"/>
                <a:sym typeface="Calibri"/>
              </a:rPr>
              <a:t>Work from anywhere, always connected, gaming, sharing, open source, reduced footprint, cord-cutting</a:t>
            </a:r>
          </a:p>
        </p:txBody>
      </p:sp>
      <p:sp>
        <p:nvSpPr>
          <p:cNvPr id="22" name="Rectangle 21"/>
          <p:cNvSpPr/>
          <p:nvPr/>
        </p:nvSpPr>
        <p:spPr>
          <a:xfrm>
            <a:off x="8240468" y="1347567"/>
            <a:ext cx="3761331" cy="923330"/>
          </a:xfrm>
          <a:prstGeom prst="rect">
            <a:avLst/>
          </a:prstGeom>
        </p:spPr>
        <p:txBody>
          <a:bodyPr wrap="square">
            <a:spAutoFit/>
          </a:bodyPr>
          <a:lstStyle/>
          <a:p>
            <a:pPr marL="0" marR="0" lvl="1" indent="228600" algn="ctr" defTabSz="914400" rtl="0" eaLnBrk="1" fontAlgn="base"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7E6E6">
                    <a:lumMod val="50000"/>
                  </a:srgbClr>
                </a:solidFill>
                <a:effectLst/>
                <a:uLnTx/>
                <a:uFillTx/>
                <a:latin typeface="Calibri Light"/>
                <a:ea typeface="+mn-ea"/>
                <a:cs typeface="+mn-cs"/>
                <a:sym typeface="Calibri"/>
              </a:rPr>
              <a:t>At scale, authentication, encryption by default, role-based training, </a:t>
            </a:r>
            <a:r>
              <a:rPr kumimoji="0" lang="en-US" sz="1800" b="1" i="0" u="none" strike="noStrike" kern="0" cap="none" spc="0" normalizeH="0" baseline="0" noProof="0" dirty="0" err="1">
                <a:ln>
                  <a:noFill/>
                </a:ln>
                <a:solidFill>
                  <a:srgbClr val="E7E6E6">
                    <a:lumMod val="50000"/>
                  </a:srgbClr>
                </a:solidFill>
                <a:effectLst/>
                <a:uLnTx/>
                <a:uFillTx/>
                <a:latin typeface="Calibri Light"/>
                <a:ea typeface="+mn-ea"/>
                <a:cs typeface="+mn-cs"/>
                <a:sym typeface="Calibri"/>
              </a:rPr>
              <a:t>BlockChain</a:t>
            </a:r>
            <a:endParaRPr kumimoji="0" lang="en-US" sz="1800" b="1" i="0" u="none" strike="noStrike" kern="0" cap="none" spc="0" normalizeH="0" baseline="0" noProof="0" dirty="0">
              <a:ln>
                <a:noFill/>
              </a:ln>
              <a:solidFill>
                <a:srgbClr val="E7E6E6">
                  <a:lumMod val="50000"/>
                </a:srgbClr>
              </a:solidFill>
              <a:effectLst/>
              <a:uLnTx/>
              <a:uFillTx/>
              <a:latin typeface="Calibri Light"/>
              <a:ea typeface="+mn-ea"/>
              <a:cs typeface="+mn-cs"/>
              <a:sym typeface="Calibri"/>
            </a:endParaRPr>
          </a:p>
        </p:txBody>
      </p:sp>
      <p:sp>
        <p:nvSpPr>
          <p:cNvPr id="23" name="Rectangle 22"/>
          <p:cNvSpPr/>
          <p:nvPr/>
        </p:nvSpPr>
        <p:spPr>
          <a:xfrm>
            <a:off x="8347762" y="3238285"/>
            <a:ext cx="3612447" cy="646331"/>
          </a:xfrm>
          <a:prstGeom prst="rect">
            <a:avLst/>
          </a:prstGeom>
        </p:spPr>
        <p:txBody>
          <a:bodyPr wrap="square">
            <a:spAutoFit/>
          </a:bodyPr>
          <a:lstStyle/>
          <a:p>
            <a:pPr marL="0" marR="0" lvl="1" indent="228600" algn="ctr" defTabSz="914400" rtl="0" eaLnBrk="1" fontAlgn="base"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E7E6E6">
                    <a:lumMod val="50000"/>
                  </a:srgbClr>
                </a:solidFill>
                <a:effectLst/>
                <a:uLnTx/>
                <a:uFillTx/>
                <a:latin typeface="Calibri Light"/>
                <a:ea typeface="+mn-ea"/>
                <a:cs typeface="+mn-cs"/>
                <a:sym typeface="Calibri"/>
              </a:rPr>
              <a:t>Serverless</a:t>
            </a:r>
            <a:r>
              <a:rPr kumimoji="0" lang="en-US" sz="1800" b="1" i="0" u="none" strike="noStrike" kern="0" cap="none" spc="0" normalizeH="0" baseline="0" noProof="0" dirty="0">
                <a:ln>
                  <a:noFill/>
                </a:ln>
                <a:solidFill>
                  <a:srgbClr val="E7E6E6">
                    <a:lumMod val="50000"/>
                  </a:srgbClr>
                </a:solidFill>
                <a:effectLst/>
                <a:uLnTx/>
                <a:uFillTx/>
                <a:latin typeface="Calibri Light"/>
                <a:ea typeface="+mn-ea"/>
                <a:cs typeface="+mn-cs"/>
                <a:sym typeface="Calibri"/>
              </a:rPr>
              <a:t>, edge computing, HPC, GPUs, Neuromorphic, Quantum</a:t>
            </a:r>
          </a:p>
        </p:txBody>
      </p:sp>
      <p:sp>
        <p:nvSpPr>
          <p:cNvPr id="24" name="Rectangle 23"/>
          <p:cNvSpPr/>
          <p:nvPr/>
        </p:nvSpPr>
        <p:spPr>
          <a:xfrm>
            <a:off x="7052677" y="4717137"/>
            <a:ext cx="5040833" cy="923330"/>
          </a:xfrm>
          <a:prstGeom prst="rect">
            <a:avLst/>
          </a:prstGeom>
        </p:spPr>
        <p:txBody>
          <a:bodyPr wrap="square">
            <a:spAutoFit/>
          </a:bodyPr>
          <a:lstStyle/>
          <a:p>
            <a:pPr marL="0" marR="0" lvl="1" indent="228600" algn="ctr" defTabSz="914400" rtl="0" eaLnBrk="1" fontAlgn="base"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7E6E6">
                    <a:lumMod val="50000"/>
                  </a:srgbClr>
                </a:solidFill>
                <a:effectLst/>
                <a:uLnTx/>
                <a:uFillTx/>
                <a:latin typeface="Calibri Light"/>
                <a:ea typeface="+mn-ea"/>
                <a:cs typeface="+mn-cs"/>
                <a:sym typeface="Calibri"/>
              </a:rPr>
              <a:t>Programming everything, APIs, Software Defined Networks, containers, DevOps, Open Source, self-healing, everything distributed</a:t>
            </a:r>
          </a:p>
        </p:txBody>
      </p:sp>
      <p:sp>
        <p:nvSpPr>
          <p:cNvPr id="25" name="Rectangle 24"/>
          <p:cNvSpPr/>
          <p:nvPr/>
        </p:nvSpPr>
        <p:spPr>
          <a:xfrm>
            <a:off x="457794" y="4814681"/>
            <a:ext cx="3957146" cy="369332"/>
          </a:xfrm>
          <a:prstGeom prst="rect">
            <a:avLst/>
          </a:prstGeom>
        </p:spPr>
        <p:txBody>
          <a:bodyPr wrap="square">
            <a:spAutoFit/>
          </a:bodyPr>
          <a:lstStyle/>
          <a:p>
            <a:pPr marL="0" marR="0" lvl="1" indent="228600" algn="ctr" defTabSz="914400" rtl="0" eaLnBrk="1" fontAlgn="base"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7E6E6">
                    <a:lumMod val="50000"/>
                  </a:srgbClr>
                </a:solidFill>
                <a:effectLst/>
                <a:uLnTx/>
                <a:uFillTx/>
                <a:latin typeface="Calibri Light"/>
                <a:ea typeface="+mn-ea"/>
                <a:cs typeface="+mn-cs"/>
                <a:sym typeface="Calibri"/>
              </a:rPr>
              <a:t>Mobile, smart devices, AR, </a:t>
            </a:r>
            <a:r>
              <a:rPr kumimoji="0" lang="en-US" sz="1800" b="1" i="0" u="none" strike="noStrike" kern="0" cap="none" spc="0" normalizeH="0" baseline="0" noProof="0" dirty="0" err="1">
                <a:ln>
                  <a:noFill/>
                </a:ln>
                <a:solidFill>
                  <a:srgbClr val="E7E6E6">
                    <a:lumMod val="50000"/>
                  </a:srgbClr>
                </a:solidFill>
                <a:effectLst/>
                <a:uLnTx/>
                <a:uFillTx/>
                <a:latin typeface="Calibri Light"/>
                <a:ea typeface="+mn-ea"/>
                <a:cs typeface="+mn-cs"/>
                <a:sym typeface="Calibri"/>
              </a:rPr>
              <a:t>IoT</a:t>
            </a:r>
            <a:r>
              <a:rPr kumimoji="0" lang="en-US" sz="1800" b="1" i="0" u="none" strike="noStrike" kern="0" cap="none" spc="0" normalizeH="0" baseline="0" noProof="0" dirty="0">
                <a:ln>
                  <a:noFill/>
                </a:ln>
                <a:solidFill>
                  <a:srgbClr val="E7E6E6">
                    <a:lumMod val="50000"/>
                  </a:srgbClr>
                </a:solidFill>
                <a:effectLst/>
                <a:uLnTx/>
                <a:uFillTx/>
                <a:latin typeface="Calibri Light"/>
                <a:ea typeface="+mn-ea"/>
                <a:cs typeface="+mn-cs"/>
                <a:sym typeface="Calibri"/>
              </a:rPr>
              <a:t>, NUI</a:t>
            </a:r>
          </a:p>
        </p:txBody>
      </p:sp>
      <p:sp>
        <p:nvSpPr>
          <p:cNvPr id="26" name="Rectangle 25"/>
          <p:cNvSpPr/>
          <p:nvPr/>
        </p:nvSpPr>
        <p:spPr>
          <a:xfrm>
            <a:off x="237932" y="2939401"/>
            <a:ext cx="3073798" cy="1200329"/>
          </a:xfrm>
          <a:prstGeom prst="rect">
            <a:avLst/>
          </a:prstGeom>
        </p:spPr>
        <p:txBody>
          <a:bodyPr wrap="square">
            <a:spAutoFit/>
          </a:bodyPr>
          <a:lstStyle/>
          <a:p>
            <a:pPr marL="0" marR="0" lvl="1" indent="228600" algn="ctr" defTabSz="914400" rtl="0" eaLnBrk="1" fontAlgn="base"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7E6E6">
                    <a:lumMod val="50000"/>
                  </a:srgbClr>
                </a:solidFill>
                <a:effectLst/>
                <a:uLnTx/>
                <a:uFillTx/>
                <a:latin typeface="Calibri Light"/>
                <a:ea typeface="+mn-ea"/>
                <a:cs typeface="+mn-cs"/>
                <a:sym typeface="Calibri"/>
              </a:rPr>
              <a:t>Deep Learning, Machine Learning, </a:t>
            </a:r>
            <a:r>
              <a:rPr kumimoji="0" lang="en-US" sz="1800" b="1" i="0" u="none" strike="noStrike" kern="0" cap="none" spc="0" normalizeH="0" baseline="0" noProof="0" dirty="0" err="1">
                <a:ln>
                  <a:noFill/>
                </a:ln>
                <a:solidFill>
                  <a:srgbClr val="E7E6E6">
                    <a:lumMod val="50000"/>
                  </a:srgbClr>
                </a:solidFill>
                <a:effectLst/>
                <a:uLnTx/>
                <a:uFillTx/>
                <a:latin typeface="Calibri Light"/>
                <a:ea typeface="+mn-ea"/>
                <a:cs typeface="+mn-cs"/>
                <a:sym typeface="Calibri"/>
              </a:rPr>
              <a:t>chatbots</a:t>
            </a:r>
            <a:r>
              <a:rPr kumimoji="0" lang="en-US" sz="1800" b="1" i="0" u="none" strike="noStrike" kern="0" cap="none" spc="0" normalizeH="0" baseline="0" noProof="0" dirty="0">
                <a:ln>
                  <a:noFill/>
                </a:ln>
                <a:solidFill>
                  <a:srgbClr val="E7E6E6">
                    <a:lumMod val="50000"/>
                  </a:srgbClr>
                </a:solidFill>
                <a:effectLst/>
                <a:uLnTx/>
                <a:uFillTx/>
                <a:latin typeface="Calibri Light"/>
                <a:ea typeface="+mn-ea"/>
                <a:cs typeface="+mn-cs"/>
                <a:sym typeface="Calibri"/>
              </a:rPr>
              <a:t>, NLP, automation, data-driven, APIs, analytics, combinations</a:t>
            </a:r>
          </a:p>
        </p:txBody>
      </p:sp>
      <p:sp>
        <p:nvSpPr>
          <p:cNvPr id="29" name="Rectangle 28">
            <a:extLst>
              <a:ext uri="{FF2B5EF4-FFF2-40B4-BE49-F238E27FC236}">
                <a16:creationId xmlns:a16="http://schemas.microsoft.com/office/drawing/2014/main" id="{BBCF6CC4-4861-064B-8E9C-C158E8059F3D}"/>
              </a:ext>
            </a:extLst>
          </p:cNvPr>
          <p:cNvSpPr/>
          <p:nvPr/>
        </p:nvSpPr>
        <p:spPr>
          <a:xfrm>
            <a:off x="1095501" y="6452820"/>
            <a:ext cx="902563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Calibri"/>
              </a:rPr>
              <a:t>Participate at: </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Calibri"/>
                <a:hlinkClick r:id="rId12"/>
              </a:rPr>
              <a:t>techwaves@jpl.nasa.gov</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Calibri"/>
              </a:rPr>
              <a:t> or </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Calibri"/>
                <a:hlinkClick r:id="rId13"/>
              </a:rPr>
              <a:t>https://goto.jpl.nasa.gov/techwaves</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Calibri"/>
              </a:rPr>
              <a:t> </a:t>
            </a:r>
          </a:p>
        </p:txBody>
      </p:sp>
      <p:sp>
        <p:nvSpPr>
          <p:cNvPr id="30" name="TextBox 29">
            <a:extLst>
              <a:ext uri="{FF2B5EF4-FFF2-40B4-BE49-F238E27FC236}">
                <a16:creationId xmlns:a16="http://schemas.microsoft.com/office/drawing/2014/main" id="{C12BD51F-8C17-894C-9512-4D499FEA5E50}"/>
              </a:ext>
            </a:extLst>
          </p:cNvPr>
          <p:cNvSpPr txBox="1"/>
          <p:nvPr/>
        </p:nvSpPr>
        <p:spPr>
          <a:xfrm>
            <a:off x="1095501" y="5752900"/>
            <a:ext cx="4424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a:ea typeface="+mn-ea"/>
                <a:cs typeface="+mn-cs"/>
              </a:rPr>
              <a:t>These waves will impact everyone</a:t>
            </a:r>
          </a:p>
        </p:txBody>
      </p:sp>
      <p:sp>
        <p:nvSpPr>
          <p:cNvPr id="31" name="TextBox 30">
            <a:extLst>
              <a:ext uri="{FF2B5EF4-FFF2-40B4-BE49-F238E27FC236}">
                <a16:creationId xmlns:a16="http://schemas.microsoft.com/office/drawing/2014/main" id="{FC3AA718-ADAC-E143-8393-B27369885E12}"/>
              </a:ext>
            </a:extLst>
          </p:cNvPr>
          <p:cNvSpPr txBox="1"/>
          <p:nvPr/>
        </p:nvSpPr>
        <p:spPr>
          <a:xfrm>
            <a:off x="5433279" y="5752900"/>
            <a:ext cx="58245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a:ea typeface="+mn-ea"/>
                <a:cs typeface="+mn-cs"/>
              </a:rPr>
              <a:t>These waves will impact primarily developers</a:t>
            </a:r>
          </a:p>
        </p:txBody>
      </p:sp>
      <p:sp>
        <p:nvSpPr>
          <p:cNvPr id="32" name="Action Button: Beginning 31">
            <a:hlinkClick r:id="rId14" action="ppaction://hlinksldjump" highlightClick="1"/>
            <a:extLst>
              <a:ext uri="{FF2B5EF4-FFF2-40B4-BE49-F238E27FC236}">
                <a16:creationId xmlns:a16="http://schemas.microsoft.com/office/drawing/2014/main" id="{5B3EB9FE-167A-734A-9B9D-19307FA632D4}"/>
              </a:ext>
            </a:extLst>
          </p:cNvPr>
          <p:cNvSpPr/>
          <p:nvPr/>
        </p:nvSpPr>
        <p:spPr>
          <a:xfrm>
            <a:off x="237932" y="5640467"/>
            <a:ext cx="734029" cy="69992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a:extLst>
              <a:ext uri="{FF2B5EF4-FFF2-40B4-BE49-F238E27FC236}">
                <a16:creationId xmlns:a16="http://schemas.microsoft.com/office/drawing/2014/main" id="{408F2304-DAC5-BF43-AAD1-1F997E7F5BCF}"/>
              </a:ext>
            </a:extLst>
          </p:cNvPr>
          <p:cNvSpPr>
            <a:spLocks noGrp="1"/>
          </p:cNvSpPr>
          <p:nvPr>
            <p:ph type="title"/>
          </p:nvPr>
        </p:nvSpPr>
        <p:spPr>
          <a:xfrm>
            <a:off x="794904" y="298209"/>
            <a:ext cx="10444843" cy="422969"/>
          </a:xfrm>
        </p:spPr>
        <p:txBody>
          <a:bodyPr>
            <a:normAutofit fontScale="90000"/>
          </a:bodyPr>
          <a:lstStyle/>
          <a:p>
            <a:r>
              <a:rPr lang="en-US" sz="3200" b="1" dirty="0">
                <a:solidFill>
                  <a:srgbClr val="000000"/>
                </a:solidFill>
                <a:latin typeface="Calibri" panose="020F0502020204030204" pitchFamily="34" charset="0"/>
              </a:rPr>
              <a:t>Surfing the next major technology waves - Summary</a:t>
            </a:r>
            <a:endParaRPr lang="en-US" dirty="0"/>
          </a:p>
        </p:txBody>
      </p:sp>
      <p:sp>
        <p:nvSpPr>
          <p:cNvPr id="6" name="Action Button: End 5">
            <a:hlinkClick r:id="" action="ppaction://noaction" highlightClick="1"/>
            <a:extLst>
              <a:ext uri="{FF2B5EF4-FFF2-40B4-BE49-F238E27FC236}">
                <a16:creationId xmlns:a16="http://schemas.microsoft.com/office/drawing/2014/main" id="{4DE6A364-EBFC-ED42-9891-AD981A0EE959}"/>
              </a:ext>
            </a:extLst>
          </p:cNvPr>
          <p:cNvSpPr/>
          <p:nvPr/>
        </p:nvSpPr>
        <p:spPr>
          <a:xfrm>
            <a:off x="11370232" y="5616558"/>
            <a:ext cx="684936" cy="972604"/>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2413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5D1D3-79C0-4647-ACA5-A89A2C075470}"/>
              </a:ext>
            </a:extLst>
          </p:cNvPr>
          <p:cNvSpPr>
            <a:spLocks noGrp="1"/>
          </p:cNvSpPr>
          <p:nvPr>
            <p:ph type="title"/>
          </p:nvPr>
        </p:nvSpPr>
        <p:spPr>
          <a:xfrm>
            <a:off x="838200" y="2784317"/>
            <a:ext cx="10515600" cy="1325563"/>
          </a:xfrm>
        </p:spPr>
        <p:txBody>
          <a:bodyPr>
            <a:normAutofit fontScale="90000"/>
          </a:bodyPr>
          <a:lstStyle/>
          <a:p>
            <a:pPr algn="ctr"/>
            <a:r>
              <a:rPr lang="en-US" sz="9600" b="1" dirty="0">
                <a:solidFill>
                  <a:srgbClr val="FF0000"/>
                </a:solidFill>
              </a:rPr>
              <a:t>NASA MISSIONS</a:t>
            </a:r>
            <a:br>
              <a:rPr lang="en-US" sz="9600" b="1" dirty="0">
                <a:solidFill>
                  <a:srgbClr val="FF0000"/>
                </a:solidFill>
              </a:rPr>
            </a:br>
            <a:r>
              <a:rPr lang="en-US" sz="7300" b="1" dirty="0">
                <a:solidFill>
                  <a:srgbClr val="FF0000"/>
                </a:solidFill>
              </a:rPr>
              <a:t>Where do you want to go tomorrow?</a:t>
            </a:r>
            <a:endParaRPr lang="en-US" sz="9600" b="1" dirty="0">
              <a:solidFill>
                <a:srgbClr val="FF0000"/>
              </a:solidFill>
            </a:endParaRPr>
          </a:p>
        </p:txBody>
      </p:sp>
      <p:sp>
        <p:nvSpPr>
          <p:cNvPr id="4" name="Date Placeholder 3">
            <a:extLst>
              <a:ext uri="{FF2B5EF4-FFF2-40B4-BE49-F238E27FC236}">
                <a16:creationId xmlns:a16="http://schemas.microsoft.com/office/drawing/2014/main" id="{5C3E97AA-48E9-7D4B-8938-D55CDDECC76D}"/>
              </a:ext>
            </a:extLst>
          </p:cNvPr>
          <p:cNvSpPr>
            <a:spLocks noGrp="1"/>
          </p:cNvSpPr>
          <p:nvPr>
            <p:ph type="dt" sz="half" idx="10"/>
          </p:nvPr>
        </p:nvSpPr>
        <p:spPr/>
        <p:txBody>
          <a:bodyPr/>
          <a:lstStyle/>
          <a:p>
            <a:fld id="{89C1EE8E-17E8-1747-9101-CC52CD7B46DF}" type="datetime1">
              <a:rPr lang="en-US" smtClean="0">
                <a:solidFill>
                  <a:prstClr val="black">
                    <a:tint val="75000"/>
                  </a:prstClr>
                </a:solidFill>
              </a:rPr>
              <a:t>11/6/2018</a:t>
            </a:fld>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56377D-3DD0-FE4E-8069-73B221CE27C6}"/>
              </a:ext>
            </a:extLst>
          </p:cNvPr>
          <p:cNvSpPr>
            <a:spLocks noGrp="1"/>
          </p:cNvSpPr>
          <p:nvPr>
            <p:ph type="sldNum" sz="quarter" idx="12"/>
          </p:nvPr>
        </p:nvSpPr>
        <p:spPr/>
        <p:txBody>
          <a:bodyPr/>
          <a:lstStyle/>
          <a:p>
            <a:fld id="{625C60DB-334C-454E-B210-77B0864F575E}"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2609245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52891-A65C-8D4E-9260-1ECF9F46E9C1}"/>
              </a:ext>
            </a:extLst>
          </p:cNvPr>
          <p:cNvSpPr>
            <a:spLocks noGrp="1"/>
          </p:cNvSpPr>
          <p:nvPr>
            <p:ph type="title"/>
          </p:nvPr>
        </p:nvSpPr>
        <p:spPr>
          <a:xfrm>
            <a:off x="156441" y="73738"/>
            <a:ext cx="11702896" cy="615032"/>
          </a:xfrm>
        </p:spPr>
        <p:txBody>
          <a:bodyPr>
            <a:normAutofit fontScale="90000"/>
          </a:bodyPr>
          <a:lstStyle/>
          <a:p>
            <a:r>
              <a:rPr lang="en-US" dirty="0"/>
              <a:t>Seven new mission launched in May 2018 (a JPL record)</a:t>
            </a:r>
          </a:p>
        </p:txBody>
      </p:sp>
      <p:pic>
        <p:nvPicPr>
          <p:cNvPr id="4" name="Picture 3">
            <a:extLst>
              <a:ext uri="{FF2B5EF4-FFF2-40B4-BE49-F238E27FC236}">
                <a16:creationId xmlns:a16="http://schemas.microsoft.com/office/drawing/2014/main" id="{9AA65F80-819D-BD4D-BA50-730F118A92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4069" y="842825"/>
            <a:ext cx="2310946" cy="2287336"/>
          </a:xfrm>
          <a:prstGeom prst="rect">
            <a:avLst/>
          </a:prstGeom>
        </p:spPr>
      </p:pic>
      <p:pic>
        <p:nvPicPr>
          <p:cNvPr id="7" name="Picture 6">
            <a:extLst>
              <a:ext uri="{FF2B5EF4-FFF2-40B4-BE49-F238E27FC236}">
                <a16:creationId xmlns:a16="http://schemas.microsoft.com/office/drawing/2014/main" id="{07A16834-3857-BC43-B2A3-D3667238ECFE}"/>
              </a:ext>
            </a:extLst>
          </p:cNvPr>
          <p:cNvPicPr>
            <a:picLocks noChangeAspect="1"/>
          </p:cNvPicPr>
          <p:nvPr/>
        </p:nvPicPr>
        <p:blipFill>
          <a:blip r:embed="rId4"/>
          <a:stretch>
            <a:fillRect/>
          </a:stretch>
        </p:blipFill>
        <p:spPr>
          <a:xfrm>
            <a:off x="156441" y="3838616"/>
            <a:ext cx="3898900" cy="2197100"/>
          </a:xfrm>
          <a:prstGeom prst="rect">
            <a:avLst/>
          </a:prstGeom>
        </p:spPr>
      </p:pic>
      <p:pic>
        <p:nvPicPr>
          <p:cNvPr id="8" name="Picture 7">
            <a:extLst>
              <a:ext uri="{FF2B5EF4-FFF2-40B4-BE49-F238E27FC236}">
                <a16:creationId xmlns:a16="http://schemas.microsoft.com/office/drawing/2014/main" id="{48899215-4512-E044-940A-0F4F6AB80969}"/>
              </a:ext>
            </a:extLst>
          </p:cNvPr>
          <p:cNvPicPr>
            <a:picLocks noChangeAspect="1"/>
          </p:cNvPicPr>
          <p:nvPr/>
        </p:nvPicPr>
        <p:blipFill>
          <a:blip r:embed="rId5"/>
          <a:stretch>
            <a:fillRect/>
          </a:stretch>
        </p:blipFill>
        <p:spPr>
          <a:xfrm>
            <a:off x="4146550" y="3844265"/>
            <a:ext cx="3898900" cy="2197100"/>
          </a:xfrm>
          <a:prstGeom prst="rect">
            <a:avLst/>
          </a:prstGeom>
        </p:spPr>
      </p:pic>
      <p:pic>
        <p:nvPicPr>
          <p:cNvPr id="9" name="Picture 8">
            <a:extLst>
              <a:ext uri="{FF2B5EF4-FFF2-40B4-BE49-F238E27FC236}">
                <a16:creationId xmlns:a16="http://schemas.microsoft.com/office/drawing/2014/main" id="{146127FC-FCC6-F14C-98A8-5CE284FF3DF4}"/>
              </a:ext>
            </a:extLst>
          </p:cNvPr>
          <p:cNvPicPr>
            <a:picLocks noChangeAspect="1"/>
          </p:cNvPicPr>
          <p:nvPr/>
        </p:nvPicPr>
        <p:blipFill>
          <a:blip r:embed="rId6"/>
          <a:stretch>
            <a:fillRect/>
          </a:stretch>
        </p:blipFill>
        <p:spPr>
          <a:xfrm>
            <a:off x="8199829" y="3838616"/>
            <a:ext cx="3898900" cy="2197100"/>
          </a:xfrm>
          <a:prstGeom prst="rect">
            <a:avLst/>
          </a:prstGeom>
        </p:spPr>
      </p:pic>
      <p:sp>
        <p:nvSpPr>
          <p:cNvPr id="10" name="Rectangle 9">
            <a:extLst>
              <a:ext uri="{FF2B5EF4-FFF2-40B4-BE49-F238E27FC236}">
                <a16:creationId xmlns:a16="http://schemas.microsoft.com/office/drawing/2014/main" id="{0048353C-0600-F04F-A8F3-E2CDB1C9B6A4}"/>
              </a:ext>
            </a:extLst>
          </p:cNvPr>
          <p:cNvSpPr/>
          <p:nvPr/>
        </p:nvSpPr>
        <p:spPr>
          <a:xfrm>
            <a:off x="723261" y="3130161"/>
            <a:ext cx="29646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Cold Atom Lab and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Raincube</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C98D711-34AB-B64E-A09C-6899841845F1}"/>
              </a:ext>
            </a:extLst>
          </p:cNvPr>
          <p:cNvSpPr/>
          <p:nvPr/>
        </p:nvSpPr>
        <p:spPr>
          <a:xfrm>
            <a:off x="752473" y="6130408"/>
            <a:ext cx="206556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TEMPEST-D CubeSat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8984D76F-7DCA-4041-8C73-B6AF3FFA8301}"/>
              </a:ext>
            </a:extLst>
          </p:cNvPr>
          <p:cNvGrpSpPr/>
          <p:nvPr/>
        </p:nvGrpSpPr>
        <p:grpSpPr>
          <a:xfrm>
            <a:off x="4374138" y="924913"/>
            <a:ext cx="3898900" cy="2566432"/>
            <a:chOff x="8199829" y="897824"/>
            <a:chExt cx="3898900" cy="2566432"/>
          </a:xfrm>
        </p:grpSpPr>
        <p:pic>
          <p:nvPicPr>
            <p:cNvPr id="6" name="Picture 5">
              <a:extLst>
                <a:ext uri="{FF2B5EF4-FFF2-40B4-BE49-F238E27FC236}">
                  <a16:creationId xmlns:a16="http://schemas.microsoft.com/office/drawing/2014/main" id="{23138B9C-8C17-BA4C-A1DB-EA1786482AD2}"/>
                </a:ext>
              </a:extLst>
            </p:cNvPr>
            <p:cNvPicPr>
              <a:picLocks noChangeAspect="1"/>
            </p:cNvPicPr>
            <p:nvPr/>
          </p:nvPicPr>
          <p:blipFill>
            <a:blip r:embed="rId7"/>
            <a:stretch>
              <a:fillRect/>
            </a:stretch>
          </p:blipFill>
          <p:spPr>
            <a:xfrm>
              <a:off x="8199829" y="897824"/>
              <a:ext cx="3898900" cy="2197100"/>
            </a:xfrm>
            <a:prstGeom prst="rect">
              <a:avLst/>
            </a:prstGeom>
          </p:spPr>
        </p:pic>
        <p:sp>
          <p:nvSpPr>
            <p:cNvPr id="14" name="Rectangle 13">
              <a:extLst>
                <a:ext uri="{FF2B5EF4-FFF2-40B4-BE49-F238E27FC236}">
                  <a16:creationId xmlns:a16="http://schemas.microsoft.com/office/drawing/2014/main" id="{8964C7CB-3F6D-3249-89F6-85C04A45CBCB}"/>
                </a:ext>
              </a:extLst>
            </p:cNvPr>
            <p:cNvSpPr/>
            <p:nvPr/>
          </p:nvSpPr>
          <p:spPr>
            <a:xfrm>
              <a:off x="9062329" y="3094924"/>
              <a:ext cx="15725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InSight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lander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AD6AB72F-8575-8F4C-9E6C-6F99D4261BC4}"/>
              </a:ext>
            </a:extLst>
          </p:cNvPr>
          <p:cNvSpPr/>
          <p:nvPr/>
        </p:nvSpPr>
        <p:spPr>
          <a:xfrm>
            <a:off x="4906777" y="6052042"/>
            <a:ext cx="1883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CubeRRT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CubeSat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8B3E882-9536-D74E-AF6A-A61EF0BB52FE}"/>
              </a:ext>
            </a:extLst>
          </p:cNvPr>
          <p:cNvSpPr/>
          <p:nvPr/>
        </p:nvSpPr>
        <p:spPr>
          <a:xfrm>
            <a:off x="9148941" y="6013655"/>
            <a:ext cx="113806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GRACE-FO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6A6C9825-1EE7-0E46-85F2-D3AC8671D68B}"/>
              </a:ext>
            </a:extLst>
          </p:cNvPr>
          <p:cNvGrpSpPr/>
          <p:nvPr/>
        </p:nvGrpSpPr>
        <p:grpSpPr>
          <a:xfrm>
            <a:off x="8500626" y="924913"/>
            <a:ext cx="2919249" cy="2610206"/>
            <a:chOff x="4713565" y="920946"/>
            <a:chExt cx="2919249" cy="2610206"/>
          </a:xfrm>
        </p:grpSpPr>
        <p:sp>
          <p:nvSpPr>
            <p:cNvPr id="11" name="Rectangle 10">
              <a:extLst>
                <a:ext uri="{FF2B5EF4-FFF2-40B4-BE49-F238E27FC236}">
                  <a16:creationId xmlns:a16="http://schemas.microsoft.com/office/drawing/2014/main" id="{167EB99E-F468-824A-93DA-578C18868356}"/>
                </a:ext>
              </a:extLst>
            </p:cNvPr>
            <p:cNvSpPr/>
            <p:nvPr/>
          </p:nvSpPr>
          <p:spPr>
            <a:xfrm>
              <a:off x="5129374" y="3161820"/>
              <a:ext cx="24506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Two Mars CubeSat Ones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FA62754-95A4-B947-8591-78A84F72305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13565" y="920946"/>
              <a:ext cx="2919249" cy="2173978"/>
            </a:xfrm>
            <a:prstGeom prst="rect">
              <a:avLst/>
            </a:prstGeom>
          </p:spPr>
        </p:pic>
      </p:grpSp>
    </p:spTree>
    <p:extLst>
      <p:ext uri="{BB962C8B-B14F-4D97-AF65-F5344CB8AC3E}">
        <p14:creationId xmlns:p14="http://schemas.microsoft.com/office/powerpoint/2010/main" val="3669723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p:nvPr/>
        </p:nvSpPr>
        <p:spPr>
          <a:xfrm>
            <a:off x="499433" y="4556122"/>
            <a:ext cx="3388849" cy="1681973"/>
          </a:xfrm>
          <a:prstGeom prst="rect">
            <a:avLst/>
          </a:prstGeom>
          <a:ln w="3175">
            <a:miter lim="400000"/>
          </a:ln>
          <a:extLst>
            <a:ext uri="{C572A759-6A51-4108-AA02-DFA0A04FC94B}">
              <ma14:wrappingTextBoxFlag xmlns="" xmlns:ma14="http://schemas.microsoft.com/office/mac/drawingml/2011/main" val="1"/>
            </a:ext>
          </a:extLst>
        </p:spPr>
        <p:txBody>
          <a:bodyPr lIns="20053" tIns="20053" rIns="20053" bIns="20053" anchor="ctr">
            <a:spAutoFit/>
          </a:bodyPr>
          <a:lstStyle>
            <a:lvl1pPr algn="l" defTabSz="821530">
              <a:lnSpc>
                <a:spcPct val="90000"/>
              </a:lnSpc>
              <a:defRPr sz="10000" cap="all" spc="2200">
                <a:latin typeface="Avenir Light"/>
                <a:ea typeface="Avenir Light"/>
                <a:cs typeface="Avenir Light"/>
                <a:sym typeface="Avenir Light"/>
              </a:defRPr>
            </a:lvl1pPr>
          </a:lstStyle>
          <a:p>
            <a:pPr hangingPunct="0">
              <a:defRPr sz="5000" spc="1500">
                <a:latin typeface="Avenir Book"/>
                <a:ea typeface="Avenir Book"/>
                <a:cs typeface="Avenir Book"/>
                <a:sym typeface="Avenir Book"/>
              </a:defRPr>
            </a:pPr>
            <a:r>
              <a:rPr sz="2963" kern="0" spc="652" dirty="0">
                <a:solidFill>
                  <a:srgbClr val="FFFFFF"/>
                </a:solidFill>
                <a:latin typeface="Avenir Book"/>
                <a:ea typeface="Avenir Book"/>
                <a:cs typeface="Avenir Book"/>
                <a:sym typeface="Avenir Book"/>
              </a:rPr>
              <a:t>we will collect 100x more</a:t>
            </a:r>
            <a:endParaRPr lang="en-US" sz="2963" kern="0" spc="652" dirty="0">
              <a:solidFill>
                <a:srgbClr val="FFFFFF"/>
              </a:solidFill>
              <a:latin typeface="Avenir Book"/>
              <a:ea typeface="Avenir Book"/>
              <a:cs typeface="Avenir Book"/>
              <a:sym typeface="Avenir Book"/>
            </a:endParaRPr>
          </a:p>
          <a:p>
            <a:pPr hangingPunct="0">
              <a:defRPr sz="5000" spc="1500">
                <a:latin typeface="Avenir Book"/>
                <a:ea typeface="Avenir Book"/>
                <a:cs typeface="Avenir Book"/>
                <a:sym typeface="Avenir Book"/>
              </a:defRPr>
            </a:pPr>
            <a:r>
              <a:rPr lang="en-US" sz="2963" kern="0" spc="652" dirty="0">
                <a:solidFill>
                  <a:srgbClr val="FFFFFF"/>
                </a:solidFill>
                <a:latin typeface="Avenir Book"/>
                <a:ea typeface="Avenir Book"/>
                <a:cs typeface="Avenir Book"/>
                <a:sym typeface="Avenir Book"/>
              </a:rPr>
              <a:t>Data</a:t>
            </a:r>
            <a:endParaRPr sz="2963" kern="0" spc="652" dirty="0">
              <a:solidFill>
                <a:srgbClr val="FFFFFF"/>
              </a:solidFill>
              <a:latin typeface="Avenir Book"/>
              <a:ea typeface="Avenir Book"/>
              <a:cs typeface="Avenir Book"/>
              <a:sym typeface="Avenir Book"/>
            </a:endParaRPr>
          </a:p>
        </p:txBody>
      </p:sp>
      <p:sp>
        <p:nvSpPr>
          <p:cNvPr id="268" name="Shape 268"/>
          <p:cNvSpPr/>
          <p:nvPr/>
        </p:nvSpPr>
        <p:spPr>
          <a:xfrm>
            <a:off x="14437465" y="2238572"/>
            <a:ext cx="8900918" cy="2380857"/>
          </a:xfrm>
          <a:prstGeom prst="rect">
            <a:avLst/>
          </a:prstGeom>
          <a:solidFill>
            <a:schemeClr val="accent6">
              <a:hueOff val="-10800000"/>
              <a:satOff val="-98529"/>
              <a:lumOff val="-99999"/>
              <a:alpha val="80000"/>
            </a:schemeClr>
          </a:solidFill>
          <a:ln w="101600">
            <a:solidFill>
              <a:schemeClr val="accent6"/>
            </a:solidFill>
            <a:miter lim="400000"/>
          </a:ln>
        </p:spPr>
        <p:txBody>
          <a:bodyPr lIns="20053" tIns="20053" rIns="20053" bIns="20053" anchor="ctr"/>
          <a:lstStyle/>
          <a:p>
            <a:pPr defTabSz="243420" hangingPunct="0">
              <a:defRPr sz="3600">
                <a:solidFill>
                  <a:srgbClr val="5AC8C8"/>
                </a:solidFill>
                <a:latin typeface="+mn-lt"/>
                <a:ea typeface="+mn-ea"/>
                <a:cs typeface="+mn-cs"/>
                <a:sym typeface="Helvetica Light"/>
              </a:defRPr>
            </a:pPr>
            <a:endParaRPr sz="1067" kern="0">
              <a:solidFill>
                <a:srgbClr val="5AC8C8"/>
              </a:solidFill>
              <a:sym typeface="Helvetica Light"/>
            </a:endParaRPr>
          </a:p>
        </p:txBody>
      </p:sp>
      <p:sp>
        <p:nvSpPr>
          <p:cNvPr id="269" name="Shape 269"/>
          <p:cNvSpPr/>
          <p:nvPr/>
        </p:nvSpPr>
        <p:spPr>
          <a:xfrm>
            <a:off x="14865490" y="3060305"/>
            <a:ext cx="10003161" cy="1271732"/>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p>
            <a:pPr defTabSz="243420" hangingPunct="0">
              <a:lnSpc>
                <a:spcPct val="90000"/>
              </a:lnSpc>
              <a:defRPr sz="15000" cap="all" spc="4500">
                <a:latin typeface="Avenir Light"/>
                <a:ea typeface="Avenir Light"/>
                <a:cs typeface="Avenir Light"/>
                <a:sym typeface="Avenir Light"/>
              </a:defRPr>
            </a:pPr>
            <a:r>
              <a:rPr sz="4445" kern="0" cap="all" spc="2250">
                <a:solidFill>
                  <a:srgbClr val="000000"/>
                </a:solidFill>
                <a:latin typeface="Avenir Light"/>
                <a:ea typeface="Avenir Light"/>
                <a:cs typeface="Avenir Light"/>
                <a:sym typeface="Avenir Light"/>
              </a:rPr>
              <a:t>a giant </a:t>
            </a:r>
            <a:br>
              <a:rPr sz="4445" kern="0" cap="all" spc="2250">
                <a:solidFill>
                  <a:srgbClr val="000000"/>
                </a:solidFill>
                <a:latin typeface="Avenir Light"/>
                <a:ea typeface="Avenir Light"/>
                <a:cs typeface="Avenir Light"/>
                <a:sym typeface="Avenir Light"/>
              </a:rPr>
            </a:br>
            <a:r>
              <a:rPr sz="4445" kern="0" cap="all" spc="2250">
                <a:solidFill>
                  <a:srgbClr val="000000"/>
                </a:solidFill>
                <a:latin typeface="Avenir Light"/>
                <a:ea typeface="Avenir Light"/>
                <a:cs typeface="Avenir Light"/>
                <a:sym typeface="Avenir Light"/>
              </a:rPr>
              <a:t>errant asteroid?</a:t>
            </a:r>
          </a:p>
        </p:txBody>
      </p:sp>
      <p:sp>
        <p:nvSpPr>
          <p:cNvPr id="270" name="Shape 270"/>
          <p:cNvSpPr/>
          <p:nvPr/>
        </p:nvSpPr>
        <p:spPr>
          <a:xfrm>
            <a:off x="15437103" y="2690706"/>
            <a:ext cx="10942521" cy="204710"/>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defTabSz="821530">
              <a:defRPr spc="2000">
                <a:latin typeface="Avenir Roman"/>
                <a:ea typeface="Avenir Roman"/>
                <a:cs typeface="Avenir Roman"/>
                <a:sym typeface="Avenir Roman"/>
              </a:defRPr>
            </a:lvl1pPr>
          </a:lstStyle>
          <a:p>
            <a:pPr hangingPunct="0"/>
            <a:r>
              <a:rPr sz="1067" kern="0">
                <a:solidFill>
                  <a:srgbClr val="000000"/>
                </a:solidFill>
              </a:rPr>
              <a:t>HOW CAN WE PROTECT EARTH AGAINST</a:t>
            </a:r>
          </a:p>
        </p:txBody>
      </p:sp>
      <p:sp>
        <p:nvSpPr>
          <p:cNvPr id="271" name="Shape 271"/>
          <p:cNvSpPr/>
          <p:nvPr/>
        </p:nvSpPr>
        <p:spPr>
          <a:xfrm>
            <a:off x="3705402" y="4344725"/>
            <a:ext cx="8014436" cy="2221091"/>
          </a:xfrm>
          <a:prstGeom prst="rect">
            <a:avLst/>
          </a:prstGeom>
          <a:solidFill>
            <a:schemeClr val="accent6">
              <a:hueOff val="-10800000"/>
              <a:satOff val="-98529"/>
              <a:lumOff val="-99999"/>
              <a:alpha val="80000"/>
            </a:schemeClr>
          </a:solidFill>
          <a:ln w="50800">
            <a:solidFill>
              <a:srgbClr val="33373C"/>
            </a:solidFill>
            <a:miter lim="400000"/>
          </a:ln>
        </p:spPr>
        <p:txBody>
          <a:bodyPr lIns="20053" tIns="20053" rIns="20053" bIns="20053" anchor="ctr"/>
          <a:lstStyle/>
          <a:p>
            <a:pPr defTabSz="243420" hangingPunct="0">
              <a:defRPr sz="3600">
                <a:solidFill>
                  <a:srgbClr val="5AC8C8"/>
                </a:solidFill>
                <a:latin typeface="+mn-lt"/>
                <a:ea typeface="+mn-ea"/>
                <a:cs typeface="+mn-cs"/>
                <a:sym typeface="Helvetica Light"/>
              </a:defRPr>
            </a:pPr>
            <a:endParaRPr sz="1067" kern="0">
              <a:solidFill>
                <a:srgbClr val="FFFFFF"/>
              </a:solidFill>
              <a:sym typeface="Helvetica Light"/>
            </a:endParaRPr>
          </a:p>
        </p:txBody>
      </p:sp>
      <p:sp>
        <p:nvSpPr>
          <p:cNvPr id="272" name="Shape 272"/>
          <p:cNvSpPr/>
          <p:nvPr/>
        </p:nvSpPr>
        <p:spPr>
          <a:xfrm flipV="1">
            <a:off x="5297712" y="4521217"/>
            <a:ext cx="1" cy="1846335"/>
          </a:xfrm>
          <a:prstGeom prst="line">
            <a:avLst/>
          </a:prstGeom>
          <a:ln w="50800">
            <a:solidFill>
              <a:srgbClr val="37333C"/>
            </a:solidFill>
            <a:miter lim="400000"/>
          </a:ln>
        </p:spPr>
        <p:txBody>
          <a:bodyPr lIns="13546" tIns="13546" rIns="13546" bIns="13546" anchor="ctr"/>
          <a:lstStyle/>
          <a:p>
            <a:pPr defTabSz="243420" hangingPunct="0">
              <a:defRPr>
                <a:latin typeface="+mn-lt"/>
                <a:ea typeface="+mn-ea"/>
                <a:cs typeface="+mn-cs"/>
                <a:sym typeface="Helvetica Light"/>
              </a:defRPr>
            </a:pPr>
            <a:endParaRPr sz="1067" kern="0">
              <a:solidFill>
                <a:srgbClr val="FFFFFF"/>
              </a:solidFill>
              <a:sym typeface="Helvetica Light"/>
            </a:endParaRPr>
          </a:p>
        </p:txBody>
      </p:sp>
      <p:sp>
        <p:nvSpPr>
          <p:cNvPr id="273" name="Shape 273"/>
          <p:cNvSpPr/>
          <p:nvPr/>
        </p:nvSpPr>
        <p:spPr>
          <a:xfrm>
            <a:off x="3824024" y="5921931"/>
            <a:ext cx="1393432" cy="222984"/>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algn="r" defTabSz="821530">
              <a:lnSpc>
                <a:spcPct val="80000"/>
              </a:lnSpc>
              <a:defRPr sz="5000" cap="all" spc="1150">
                <a:latin typeface="Avenir Medium"/>
                <a:ea typeface="Avenir Medium"/>
                <a:cs typeface="Avenir Medium"/>
                <a:sym typeface="Avenir Medium"/>
              </a:defRPr>
            </a:lvl1pPr>
          </a:lstStyle>
          <a:p>
            <a:pPr hangingPunct="0"/>
            <a:r>
              <a:rPr sz="1482" kern="0">
                <a:solidFill>
                  <a:srgbClr val="FFFFFF"/>
                </a:solidFill>
              </a:rPr>
              <a:t>OCO-2</a:t>
            </a:r>
          </a:p>
        </p:txBody>
      </p:sp>
      <p:sp>
        <p:nvSpPr>
          <p:cNvPr id="274" name="Shape 274"/>
          <p:cNvSpPr/>
          <p:nvPr/>
        </p:nvSpPr>
        <p:spPr>
          <a:xfrm>
            <a:off x="4211308" y="6106441"/>
            <a:ext cx="1006147" cy="149951"/>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p>
            <a:pPr marL="0" marR="245425" lvl="2" indent="457200" algn="r" defTabSz="243420" hangingPunct="0">
              <a:lnSpc>
                <a:spcPct val="80000"/>
              </a:lnSpc>
              <a:tabLst>
                <a:tab pos="831625" algn="l"/>
              </a:tabLst>
              <a:defRPr sz="3000" cap="all">
                <a:latin typeface="Avenir Roman"/>
                <a:ea typeface="Avenir Roman"/>
                <a:cs typeface="Avenir Roman"/>
                <a:sym typeface="Avenir Roman"/>
              </a:defRPr>
            </a:pPr>
            <a:r>
              <a:rPr sz="889" kern="0" cap="all">
                <a:solidFill>
                  <a:srgbClr val="FFFFFF"/>
                </a:solidFill>
                <a:latin typeface="Avenir Roman"/>
                <a:ea typeface="Avenir Roman"/>
                <a:cs typeface="Avenir Roman"/>
                <a:sym typeface="Avenir Roman"/>
              </a:rPr>
              <a:t>2009</a:t>
            </a:r>
          </a:p>
        </p:txBody>
      </p:sp>
      <p:sp>
        <p:nvSpPr>
          <p:cNvPr id="275" name="Shape 275"/>
          <p:cNvSpPr/>
          <p:nvPr/>
        </p:nvSpPr>
        <p:spPr>
          <a:xfrm>
            <a:off x="4064474" y="5293863"/>
            <a:ext cx="1152982" cy="222984"/>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lvl1pPr algn="r" defTabSz="821530">
              <a:lnSpc>
                <a:spcPct val="80000"/>
              </a:lnSpc>
              <a:defRPr sz="5000" cap="all" spc="1150">
                <a:latin typeface="Avenir Medium"/>
                <a:ea typeface="Avenir Medium"/>
                <a:cs typeface="Avenir Medium"/>
                <a:sym typeface="Avenir Medium"/>
              </a:defRPr>
            </a:lvl1pPr>
          </a:lstStyle>
          <a:p>
            <a:pPr hangingPunct="0"/>
            <a:r>
              <a:rPr sz="1482" kern="0">
                <a:solidFill>
                  <a:srgbClr val="FFFFFF"/>
                </a:solidFill>
              </a:rPr>
              <a:t>SMAP</a:t>
            </a:r>
          </a:p>
        </p:txBody>
      </p:sp>
      <p:sp>
        <p:nvSpPr>
          <p:cNvPr id="276" name="Shape 276"/>
          <p:cNvSpPr/>
          <p:nvPr/>
        </p:nvSpPr>
        <p:spPr>
          <a:xfrm>
            <a:off x="4211308" y="5478374"/>
            <a:ext cx="1006147" cy="149951"/>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p>
            <a:pPr marL="0" marR="245425" lvl="2" indent="457200" algn="r" defTabSz="243420" hangingPunct="0">
              <a:lnSpc>
                <a:spcPct val="80000"/>
              </a:lnSpc>
              <a:tabLst>
                <a:tab pos="831625" algn="l"/>
              </a:tabLst>
              <a:defRPr sz="3000" cap="all">
                <a:latin typeface="Avenir Roman"/>
                <a:ea typeface="Avenir Roman"/>
                <a:cs typeface="Avenir Roman"/>
                <a:sym typeface="Avenir Roman"/>
              </a:defRPr>
            </a:pPr>
            <a:r>
              <a:rPr sz="889" kern="0" cap="all">
                <a:solidFill>
                  <a:srgbClr val="FFFFFF"/>
                </a:solidFill>
                <a:latin typeface="Avenir Roman"/>
                <a:ea typeface="Avenir Roman"/>
                <a:cs typeface="Avenir Roman"/>
                <a:sym typeface="Avenir Roman"/>
              </a:rPr>
              <a:t>2015</a:t>
            </a:r>
          </a:p>
        </p:txBody>
      </p:sp>
      <p:sp>
        <p:nvSpPr>
          <p:cNvPr id="277" name="Shape 277"/>
          <p:cNvSpPr/>
          <p:nvPr/>
        </p:nvSpPr>
        <p:spPr>
          <a:xfrm>
            <a:off x="3703798" y="4556856"/>
            <a:ext cx="1513658" cy="405469"/>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p>
            <a:pPr algn="r" defTabSz="243420" hangingPunct="0">
              <a:lnSpc>
                <a:spcPct val="80000"/>
              </a:lnSpc>
              <a:defRPr sz="5000" cap="all" spc="1500">
                <a:latin typeface="Avenir Medium"/>
                <a:ea typeface="Avenir Medium"/>
                <a:cs typeface="Avenir Medium"/>
                <a:sym typeface="Avenir Medium"/>
              </a:defRPr>
            </a:pPr>
            <a:r>
              <a:rPr sz="1482" kern="0" cap="all" spc="750">
                <a:solidFill>
                  <a:srgbClr val="FFFFFF"/>
                </a:solidFill>
                <a:latin typeface="Avenir Medium"/>
                <a:ea typeface="Avenir Medium"/>
                <a:cs typeface="Avenir Medium"/>
                <a:sym typeface="Avenir Medium"/>
              </a:rPr>
              <a:t>SWOT &amp; </a:t>
            </a:r>
            <a:endParaRPr sz="1482" kern="0" cap="all" spc="341">
              <a:solidFill>
                <a:srgbClr val="FFFFFF"/>
              </a:solidFill>
              <a:latin typeface="Avenir Heavy"/>
              <a:ea typeface="Avenir Heavy"/>
              <a:cs typeface="Avenir Heavy"/>
              <a:sym typeface="Avenir Heavy"/>
            </a:endParaRPr>
          </a:p>
          <a:p>
            <a:pPr algn="r" defTabSz="243420" hangingPunct="0">
              <a:lnSpc>
                <a:spcPct val="80000"/>
              </a:lnSpc>
              <a:defRPr sz="5000" cap="all" spc="1500">
                <a:latin typeface="Avenir Medium"/>
                <a:ea typeface="Avenir Medium"/>
                <a:cs typeface="Avenir Medium"/>
                <a:sym typeface="Avenir Medium"/>
              </a:defRPr>
            </a:pPr>
            <a:r>
              <a:rPr sz="1482" kern="0" cap="all" spc="750">
                <a:solidFill>
                  <a:srgbClr val="FFFFFF"/>
                </a:solidFill>
                <a:latin typeface="Avenir Medium"/>
                <a:ea typeface="Avenir Medium"/>
                <a:cs typeface="Avenir Medium"/>
                <a:sym typeface="Avenir Medium"/>
              </a:rPr>
              <a:t>NISAR</a:t>
            </a:r>
          </a:p>
        </p:txBody>
      </p:sp>
      <p:sp>
        <p:nvSpPr>
          <p:cNvPr id="278" name="Shape 278"/>
          <p:cNvSpPr/>
          <p:nvPr/>
        </p:nvSpPr>
        <p:spPr>
          <a:xfrm>
            <a:off x="4211308" y="4946247"/>
            <a:ext cx="1006147" cy="149951"/>
          </a:xfrm>
          <a:prstGeom prst="rect">
            <a:avLst/>
          </a:prstGeom>
          <a:ln w="3175">
            <a:miter lim="400000"/>
          </a:ln>
          <a:extLst>
            <a:ext uri="{C572A759-6A51-4108-AA02-DFA0A04FC94B}">
              <ma14:wrappingTextBoxFlag xmlns="" xmlns:ma14="http://schemas.microsoft.com/office/mac/drawingml/2011/main" val="1"/>
            </a:ext>
          </a:extLst>
        </p:spPr>
        <p:txBody>
          <a:bodyPr wrap="none" lIns="20053" tIns="20053" rIns="20053" bIns="20053" anchor="ctr">
            <a:spAutoFit/>
          </a:bodyPr>
          <a:lstStyle/>
          <a:p>
            <a:pPr marL="0" marR="245425" lvl="2" indent="457200" algn="r" defTabSz="243420" hangingPunct="0">
              <a:lnSpc>
                <a:spcPct val="80000"/>
              </a:lnSpc>
              <a:tabLst>
                <a:tab pos="831625" algn="l"/>
              </a:tabLst>
              <a:defRPr sz="3000" cap="all">
                <a:latin typeface="Avenir Roman"/>
                <a:ea typeface="Avenir Roman"/>
                <a:cs typeface="Avenir Roman"/>
                <a:sym typeface="Avenir Roman"/>
              </a:defRPr>
            </a:pPr>
            <a:r>
              <a:rPr sz="889" kern="0" cap="all">
                <a:solidFill>
                  <a:srgbClr val="FFFFFF"/>
                </a:solidFill>
                <a:latin typeface="Avenir Roman"/>
                <a:ea typeface="Avenir Roman"/>
                <a:cs typeface="Avenir Roman"/>
                <a:sym typeface="Avenir Roman"/>
              </a:rPr>
              <a:t>2021</a:t>
            </a:r>
          </a:p>
        </p:txBody>
      </p:sp>
      <p:sp>
        <p:nvSpPr>
          <p:cNvPr id="279" name="Shape 279"/>
          <p:cNvSpPr/>
          <p:nvPr/>
        </p:nvSpPr>
        <p:spPr>
          <a:xfrm>
            <a:off x="5304356" y="4604202"/>
            <a:ext cx="6067621" cy="422259"/>
          </a:xfrm>
          <a:prstGeom prst="rect">
            <a:avLst/>
          </a:prstGeom>
          <a:solidFill>
            <a:srgbClr val="0099FF"/>
          </a:solidFill>
          <a:ln w="3175">
            <a:miter lim="400000"/>
          </a:ln>
        </p:spPr>
        <p:txBody>
          <a:bodyPr lIns="20053" tIns="20053" rIns="20053" bIns="20053" anchor="ctr"/>
          <a:lstStyle/>
          <a:p>
            <a:pPr defTabSz="243420" hangingPunct="0">
              <a:defRPr sz="3600">
                <a:solidFill>
                  <a:srgbClr val="5AC8C8"/>
                </a:solidFill>
                <a:latin typeface="+mn-lt"/>
                <a:ea typeface="+mn-ea"/>
                <a:cs typeface="+mn-cs"/>
                <a:sym typeface="Helvetica Light"/>
              </a:defRPr>
            </a:pPr>
            <a:endParaRPr sz="1067" kern="0">
              <a:solidFill>
                <a:srgbClr val="FFFFFF"/>
              </a:solidFill>
              <a:sym typeface="Helvetica Light"/>
            </a:endParaRPr>
          </a:p>
        </p:txBody>
      </p:sp>
      <p:sp>
        <p:nvSpPr>
          <p:cNvPr id="280" name="Shape 280"/>
          <p:cNvSpPr/>
          <p:nvPr/>
        </p:nvSpPr>
        <p:spPr>
          <a:xfrm>
            <a:off x="9434945" y="4601299"/>
            <a:ext cx="1811549" cy="450995"/>
          </a:xfrm>
          <a:prstGeom prst="rect">
            <a:avLst/>
          </a:prstGeom>
          <a:ln w="3175">
            <a:miter lim="400000"/>
          </a:ln>
          <a:extLst>
            <a:ext uri="{C572A759-6A51-4108-AA02-DFA0A04FC94B}">
              <ma14:wrappingTextBoxFlag xmlns="" xmlns:ma14="http://schemas.microsoft.com/office/mac/drawingml/2011/main" val="1"/>
            </a:ext>
          </a:extLst>
        </p:spPr>
        <p:txBody>
          <a:bodyPr wrap="square" lIns="20053" tIns="20053" rIns="20053" bIns="20053" anchor="ctr">
            <a:spAutoFit/>
          </a:bodyPr>
          <a:lstStyle>
            <a:lvl1pPr defTabSz="821530">
              <a:lnSpc>
                <a:spcPct val="90000"/>
              </a:lnSpc>
              <a:defRPr sz="5000" cap="all" spc="1200">
                <a:latin typeface="Avenir Medium"/>
                <a:ea typeface="Avenir Medium"/>
                <a:cs typeface="Avenir Medium"/>
                <a:sym typeface="Avenir Medium"/>
              </a:defRPr>
            </a:lvl1pPr>
          </a:lstStyle>
          <a:p>
            <a:pPr hangingPunct="0"/>
            <a:r>
              <a:rPr sz="1482" kern="0">
                <a:solidFill>
                  <a:srgbClr val="FFFFFF"/>
                </a:solidFill>
              </a:rPr>
              <a:t>100 TB/day</a:t>
            </a:r>
          </a:p>
        </p:txBody>
      </p:sp>
      <p:grpSp>
        <p:nvGrpSpPr>
          <p:cNvPr id="283" name="Group 283"/>
          <p:cNvGrpSpPr/>
          <p:nvPr/>
        </p:nvGrpSpPr>
        <p:grpSpPr>
          <a:xfrm>
            <a:off x="5304356" y="5231425"/>
            <a:ext cx="158430" cy="1051311"/>
            <a:chOff x="0" y="0"/>
            <a:chExt cx="534700" cy="3548174"/>
          </a:xfrm>
        </p:grpSpPr>
        <p:sp>
          <p:nvSpPr>
            <p:cNvPr id="281" name="Shape 281"/>
            <p:cNvSpPr/>
            <p:nvPr/>
          </p:nvSpPr>
          <p:spPr>
            <a:xfrm>
              <a:off x="-1" y="2123054"/>
              <a:ext cx="360648" cy="1425121"/>
            </a:xfrm>
            <a:prstGeom prst="rect">
              <a:avLst/>
            </a:prstGeom>
            <a:solidFill>
              <a:srgbClr val="414141"/>
            </a:solidFill>
            <a:ln w="3175" cap="flat">
              <a:noFill/>
              <a:miter lim="400000"/>
            </a:ln>
            <a:effectLst/>
          </p:spPr>
          <p:txBody>
            <a:bodyPr wrap="square" lIns="20053" tIns="20053" rIns="20053" bIns="20053" numCol="1" anchor="ctr">
              <a:noAutofit/>
            </a:bodyPr>
            <a:lstStyle/>
            <a:p>
              <a:pPr defTabSz="243420" hangingPunct="0">
                <a:defRPr sz="3600">
                  <a:solidFill>
                    <a:srgbClr val="5AC8C8"/>
                  </a:solidFill>
                  <a:latin typeface="+mn-lt"/>
                  <a:ea typeface="+mn-ea"/>
                  <a:cs typeface="+mn-cs"/>
                  <a:sym typeface="Helvetica Light"/>
                </a:defRPr>
              </a:pPr>
              <a:endParaRPr sz="1067" kern="0">
                <a:solidFill>
                  <a:srgbClr val="FFFFFF"/>
                </a:solidFill>
                <a:sym typeface="Helvetica Light"/>
              </a:endParaRPr>
            </a:p>
          </p:txBody>
        </p:sp>
        <p:sp>
          <p:nvSpPr>
            <p:cNvPr id="282" name="Shape 282"/>
            <p:cNvSpPr/>
            <p:nvPr/>
          </p:nvSpPr>
          <p:spPr>
            <a:xfrm>
              <a:off x="-1" y="0"/>
              <a:ext cx="534702" cy="1425120"/>
            </a:xfrm>
            <a:prstGeom prst="rect">
              <a:avLst/>
            </a:prstGeom>
            <a:solidFill>
              <a:srgbClr val="414141"/>
            </a:solidFill>
            <a:ln w="3175" cap="flat">
              <a:noFill/>
              <a:miter lim="400000"/>
            </a:ln>
            <a:effectLst/>
          </p:spPr>
          <p:txBody>
            <a:bodyPr wrap="square" lIns="20053" tIns="20053" rIns="20053" bIns="20053" numCol="1" anchor="ctr">
              <a:noAutofit/>
            </a:bodyPr>
            <a:lstStyle/>
            <a:p>
              <a:pPr defTabSz="243420" hangingPunct="0">
                <a:defRPr sz="3600">
                  <a:solidFill>
                    <a:srgbClr val="5AC8C8"/>
                  </a:solidFill>
                  <a:latin typeface="+mn-lt"/>
                  <a:ea typeface="+mn-ea"/>
                  <a:cs typeface="+mn-cs"/>
                  <a:sym typeface="Helvetica Light"/>
                </a:defRPr>
              </a:pPr>
              <a:endParaRPr sz="1067" kern="0">
                <a:solidFill>
                  <a:srgbClr val="FFFFFF"/>
                </a:solidFill>
                <a:sym typeface="Helvetica Light"/>
              </a:endParaRPr>
            </a:p>
          </p:txBody>
        </p:sp>
      </p:grpSp>
      <p:sp>
        <p:nvSpPr>
          <p:cNvPr id="2" name="TextBox 1"/>
          <p:cNvSpPr txBox="1"/>
          <p:nvPr/>
        </p:nvSpPr>
        <p:spPr>
          <a:xfrm>
            <a:off x="411703" y="86492"/>
            <a:ext cx="10548772" cy="5300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3839" tIns="33839" rIns="33839" bIns="33839" numCol="1" spcCol="38100" rtlCol="0" anchor="ctr">
            <a:spAutoFit/>
          </a:bodyPr>
          <a:lstStyle/>
          <a:p>
            <a:pPr algn="ctr" defTabSz="410766" hangingPunct="0"/>
            <a:r>
              <a:rPr lang="en-US" sz="3000" kern="0" dirty="0">
                <a:solidFill>
                  <a:srgbClr val="FFFFFF"/>
                </a:solidFill>
                <a:latin typeface="Avenir Book"/>
                <a:ea typeface="Avenir Book"/>
                <a:cs typeface="Avenir Book"/>
                <a:sym typeface="Avenir Book"/>
              </a:rPr>
              <a:t>Understand the Earth’s water in detail with SWOT and NISAR</a:t>
            </a:r>
          </a:p>
        </p:txBody>
      </p:sp>
      <p:pic>
        <p:nvPicPr>
          <p:cNvPr id="22" name="image27.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801006"/>
            <a:ext cx="12192000" cy="3482204"/>
          </a:xfrm>
          <a:prstGeom prst="rect">
            <a:avLst/>
          </a:prstGeom>
          <a:ln w="3175">
            <a:miter lim="400000"/>
          </a:ln>
        </p:spPr>
      </p:pic>
      <p:pic>
        <p:nvPicPr>
          <p:cNvPr id="25" name="image28.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8199775" y="1019281"/>
            <a:ext cx="3196449" cy="3193183"/>
          </a:xfrm>
          <a:prstGeom prst="rect">
            <a:avLst/>
          </a:prstGeom>
          <a:ln w="3175">
            <a:miter lim="400000"/>
          </a:ln>
        </p:spPr>
      </p:pic>
    </p:spTree>
    <p:extLst>
      <p:ext uri="{BB962C8B-B14F-4D97-AF65-F5344CB8AC3E}">
        <p14:creationId xmlns:p14="http://schemas.microsoft.com/office/powerpoint/2010/main" val="122497122"/>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2" name="image35.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81369"/>
            <a:ext cx="12192000" cy="5485257"/>
          </a:xfrm>
          <a:prstGeom prst="rect">
            <a:avLst/>
          </a:prstGeom>
          <a:solidFill>
            <a:schemeClr val="bg1"/>
          </a:solidFill>
          <a:ln w="3175">
            <a:miter lim="400000"/>
          </a:ln>
        </p:spPr>
      </p:pic>
      <p:sp>
        <p:nvSpPr>
          <p:cNvPr id="2" name="TextBox 1"/>
          <p:cNvSpPr txBox="1"/>
          <p:nvPr/>
        </p:nvSpPr>
        <p:spPr>
          <a:xfrm>
            <a:off x="10968416" y="699094"/>
            <a:ext cx="68404" cy="530004"/>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3839" tIns="33839" rIns="33839" bIns="33839" numCol="1" spcCol="38100" rtlCol="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alpha val="40000"/>
                </a:srgbClr>
              </a:solidFill>
              <a:effectLst/>
              <a:uLnTx/>
              <a:uFillTx/>
              <a:latin typeface="Avenir Book"/>
              <a:ea typeface="Avenir Book"/>
              <a:cs typeface="Avenir Book"/>
              <a:sym typeface="Avenir Book"/>
            </a:endParaRPr>
          </a:p>
        </p:txBody>
      </p:sp>
      <p:sp>
        <p:nvSpPr>
          <p:cNvPr id="3" name="TextBox 2"/>
          <p:cNvSpPr txBox="1"/>
          <p:nvPr/>
        </p:nvSpPr>
        <p:spPr>
          <a:xfrm>
            <a:off x="2788243" y="415802"/>
            <a:ext cx="6042731" cy="74544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3839" tIns="33839" rIns="33839" bIns="33839" numCol="1" spcCol="38100" rtlCol="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Avenir Book"/>
                <a:ea typeface="Avenir Book"/>
                <a:cs typeface="Avenir Book"/>
                <a:sym typeface="Avenir Book"/>
              </a:rPr>
              <a:t> Is there life on Europa?</a:t>
            </a:r>
          </a:p>
        </p:txBody>
      </p:sp>
    </p:spTree>
    <p:extLst>
      <p:ext uri="{BB962C8B-B14F-4D97-AF65-F5344CB8AC3E}">
        <p14:creationId xmlns:p14="http://schemas.microsoft.com/office/powerpoint/2010/main" val="11600330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image35.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986" y="-17253"/>
            <a:ext cx="12253998" cy="6918385"/>
          </a:xfrm>
          <a:prstGeom prst="rect">
            <a:avLst/>
          </a:prstGeom>
          <a:ln w="3175">
            <a:miter lim="400000"/>
          </a:ln>
        </p:spPr>
      </p:pic>
      <p:pic>
        <p:nvPicPr>
          <p:cNvPr id="310" name="image36.jpe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rot="16200000">
            <a:off x="4049052" y="-2663521"/>
            <a:ext cx="4093921" cy="12253998"/>
          </a:xfrm>
          <a:prstGeom prst="rect">
            <a:avLst/>
          </a:prstGeom>
          <a:ln w="3175">
            <a:miter lim="400000"/>
          </a:ln>
        </p:spPr>
      </p:pic>
    </p:spTree>
    <p:extLst>
      <p:ext uri="{BB962C8B-B14F-4D97-AF65-F5344CB8AC3E}">
        <p14:creationId xmlns:p14="http://schemas.microsoft.com/office/powerpoint/2010/main" val="14015905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310"/>
                                        </p:tgtEl>
                                        <p:attrNameLst>
                                          <p:attrName>style.visibility</p:attrName>
                                        </p:attrNameLst>
                                      </p:cBhvr>
                                      <p:to>
                                        <p:strVal val="visible"/>
                                      </p:to>
                                    </p:set>
                                    <p:animEffect transition="in" filter="dissolve">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hueOff val="-10800000"/>
            <a:satOff val="-98529"/>
            <a:lumOff val="-99999"/>
            <a:alpha val="38000"/>
          </a:schemeClr>
        </a:solidFill>
        <a:effectLst/>
      </p:bgPr>
    </p:bg>
    <p:spTree>
      <p:nvGrpSpPr>
        <p:cNvPr id="1" name=""/>
        <p:cNvGrpSpPr/>
        <p:nvPr/>
      </p:nvGrpSpPr>
      <p:grpSpPr>
        <a:xfrm>
          <a:off x="0" y="0"/>
          <a:ext cx="0" cy="0"/>
          <a:chOff x="0" y="0"/>
          <a:chExt cx="0" cy="0"/>
        </a:xfrm>
      </p:grpSpPr>
      <p:pic>
        <p:nvPicPr>
          <p:cNvPr id="351" name="image45.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flipH="1">
            <a:off x="81" y="932069"/>
            <a:ext cx="9081926" cy="4528931"/>
          </a:xfrm>
          <a:prstGeom prst="rect">
            <a:avLst/>
          </a:prstGeom>
          <a:ln w="3175">
            <a:miter lim="400000"/>
          </a:ln>
        </p:spPr>
      </p:pic>
      <p:pic>
        <p:nvPicPr>
          <p:cNvPr id="352" name="image46.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731039" y="957459"/>
            <a:ext cx="5680143" cy="4503542"/>
          </a:xfrm>
          <a:prstGeom prst="rect">
            <a:avLst/>
          </a:prstGeom>
          <a:ln w="3175">
            <a:miter lim="400000"/>
          </a:ln>
        </p:spPr>
      </p:pic>
      <p:sp>
        <p:nvSpPr>
          <p:cNvPr id="353" name="Shape 353"/>
          <p:cNvSpPr/>
          <p:nvPr/>
        </p:nvSpPr>
        <p:spPr>
          <a:xfrm>
            <a:off x="0" y="1396969"/>
            <a:ext cx="5549116" cy="4064031"/>
          </a:xfrm>
          <a:prstGeom prst="rect">
            <a:avLst/>
          </a:prstGeom>
          <a:gradFill>
            <a:gsLst>
              <a:gs pos="0">
                <a:schemeClr val="accent6">
                  <a:hueOff val="-10800000"/>
                  <a:satOff val="-98529"/>
                  <a:lumOff val="-99999"/>
                </a:schemeClr>
              </a:gs>
              <a:gs pos="100000">
                <a:schemeClr val="accent6">
                  <a:hueOff val="-10800000"/>
                  <a:satOff val="-98529"/>
                  <a:lumOff val="-99999"/>
                  <a:alpha val="0"/>
                </a:schemeClr>
              </a:gs>
            </a:gsLst>
          </a:gradFill>
          <a:ln w="3175">
            <a:miter lim="400000"/>
          </a:ln>
        </p:spPr>
        <p:txBody>
          <a:bodyPr lIns="20052" tIns="20052" rIns="20052" bIns="20052" anchor="ctr"/>
          <a:lstStyle/>
          <a:p>
            <a:pPr algn="ctr" defTabSz="243419" hangingPunct="0">
              <a:defRPr sz="3600">
                <a:solidFill>
                  <a:srgbClr val="5AC8C8"/>
                </a:solidFill>
                <a:latin typeface="+mn-lt"/>
                <a:ea typeface="+mn-ea"/>
                <a:cs typeface="+mn-cs"/>
                <a:sym typeface="Helvetica Light"/>
              </a:defRPr>
            </a:pPr>
            <a:endParaRPr sz="1067" kern="0">
              <a:solidFill>
                <a:srgbClr val="5AC8C8"/>
              </a:solidFill>
              <a:latin typeface="Helvetica Light"/>
              <a:sym typeface="Helvetica Light"/>
            </a:endParaRPr>
          </a:p>
        </p:txBody>
      </p:sp>
      <p:sp>
        <p:nvSpPr>
          <p:cNvPr id="354" name="Shape 354"/>
          <p:cNvSpPr/>
          <p:nvPr/>
        </p:nvSpPr>
        <p:spPr>
          <a:xfrm>
            <a:off x="405703" y="1814846"/>
            <a:ext cx="3032225" cy="3243360"/>
          </a:xfrm>
          <a:prstGeom prst="rect">
            <a:avLst/>
          </a:prstGeom>
          <a:solidFill>
            <a:schemeClr val="accent6">
              <a:hueOff val="-10800000"/>
              <a:satOff val="-98529"/>
              <a:lumOff val="-99999"/>
              <a:alpha val="80000"/>
            </a:schemeClr>
          </a:solidFill>
          <a:ln w="101600">
            <a:solidFill>
              <a:schemeClr val="accent6"/>
            </a:solidFill>
            <a:miter lim="400000"/>
          </a:ln>
        </p:spPr>
        <p:txBody>
          <a:bodyPr lIns="20052" tIns="20052" rIns="20052" bIns="20052" anchor="ctr"/>
          <a:lstStyle/>
          <a:p>
            <a:pPr algn="ctr" defTabSz="243419" hangingPunct="0">
              <a:defRPr sz="3600">
                <a:solidFill>
                  <a:srgbClr val="5AC8C8"/>
                </a:solidFill>
                <a:latin typeface="+mn-lt"/>
                <a:ea typeface="+mn-ea"/>
                <a:cs typeface="+mn-cs"/>
                <a:sym typeface="Helvetica Light"/>
              </a:defRPr>
            </a:pPr>
            <a:endParaRPr sz="1067" kern="0">
              <a:solidFill>
                <a:srgbClr val="FFFFFF"/>
              </a:solidFill>
              <a:latin typeface="Helvetica Light"/>
              <a:sym typeface="Helvetica Light"/>
            </a:endParaRPr>
          </a:p>
        </p:txBody>
      </p:sp>
      <p:sp>
        <p:nvSpPr>
          <p:cNvPr id="355" name="Shape 355"/>
          <p:cNvSpPr/>
          <p:nvPr/>
        </p:nvSpPr>
        <p:spPr>
          <a:xfrm>
            <a:off x="579497" y="2922542"/>
            <a:ext cx="3331504" cy="1694988"/>
          </a:xfrm>
          <a:prstGeom prst="rect">
            <a:avLst/>
          </a:prstGeom>
          <a:ln w="3175">
            <a:miter lim="400000"/>
          </a:ln>
          <a:extLst>
            <a:ext uri="{C572A759-6A51-4108-AA02-DFA0A04FC94B}">
              <ma14:wrappingTextBoxFlag xmlns="" xmlns:ma14="http://schemas.microsoft.com/office/mac/drawingml/2011/main" val="1"/>
            </a:ext>
          </a:extLst>
        </p:spPr>
        <p:txBody>
          <a:bodyPr lIns="20052" tIns="20052" rIns="20052" bIns="20052" anchor="ctr">
            <a:spAutoFit/>
          </a:bodyPr>
          <a:lstStyle/>
          <a:p>
            <a:pPr defTabSz="243419" hangingPunct="0">
              <a:lnSpc>
                <a:spcPct val="90000"/>
              </a:lnSpc>
              <a:defRPr sz="12000" cap="all" spc="3000">
                <a:latin typeface="Avenir Light"/>
                <a:ea typeface="Avenir Light"/>
                <a:cs typeface="Avenir Light"/>
                <a:sym typeface="Avenir Light"/>
              </a:defRPr>
            </a:pPr>
            <a:r>
              <a:rPr sz="3556" kern="0" cap="all" spc="889">
                <a:solidFill>
                  <a:srgbClr val="FFFFFF"/>
                </a:solidFill>
                <a:latin typeface="Avenir Light"/>
                <a:sym typeface="Avenir Light"/>
              </a:rPr>
              <a:t>Humans </a:t>
            </a:r>
            <a:r>
              <a:rPr sz="4148" kern="0" cap="all" spc="1333">
                <a:solidFill>
                  <a:srgbClr val="FFFFFF"/>
                </a:solidFill>
                <a:latin typeface="Avenir Light"/>
                <a:sym typeface="Avenir Light"/>
              </a:rPr>
              <a:t>on Mars?</a:t>
            </a:r>
          </a:p>
        </p:txBody>
      </p:sp>
      <p:sp>
        <p:nvSpPr>
          <p:cNvPr id="356" name="Shape 356"/>
          <p:cNvSpPr/>
          <p:nvPr/>
        </p:nvSpPr>
        <p:spPr>
          <a:xfrm>
            <a:off x="579496" y="2221990"/>
            <a:ext cx="2357987" cy="587697"/>
          </a:xfrm>
          <a:prstGeom prst="rect">
            <a:avLst/>
          </a:prstGeom>
          <a:ln w="3175">
            <a:miter lim="400000"/>
          </a:ln>
          <a:extLst>
            <a:ext uri="{C572A759-6A51-4108-AA02-DFA0A04FC94B}">
              <ma14:wrappingTextBoxFlag xmlns="" xmlns:ma14="http://schemas.microsoft.com/office/mac/drawingml/2011/main" val="1"/>
            </a:ext>
          </a:extLst>
        </p:spPr>
        <p:txBody>
          <a:bodyPr lIns="20052" tIns="20052" rIns="20052" bIns="20052" anchor="ctr">
            <a:spAutoFit/>
          </a:bodyPr>
          <a:lstStyle>
            <a:lvl1pPr algn="l" defTabSz="821530">
              <a:defRPr spc="2000">
                <a:latin typeface="Avenir Roman"/>
                <a:ea typeface="Avenir Roman"/>
                <a:cs typeface="Avenir Roman"/>
                <a:sym typeface="Avenir Roman"/>
              </a:defRPr>
            </a:lvl1pPr>
          </a:lstStyle>
          <a:p>
            <a:pPr defTabSz="243419" hangingPunct="0"/>
            <a:r>
              <a:rPr sz="1778" kern="0" spc="593">
                <a:solidFill>
                  <a:srgbClr val="FFFFFF"/>
                </a:solidFill>
              </a:rPr>
              <a:t>HOW DO WE PREPARE FOR</a:t>
            </a:r>
          </a:p>
        </p:txBody>
      </p:sp>
    </p:spTree>
    <p:extLst>
      <p:ext uri="{BB962C8B-B14F-4D97-AF65-F5344CB8AC3E}">
        <p14:creationId xmlns:p14="http://schemas.microsoft.com/office/powerpoint/2010/main" val="2772849940"/>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351"/>
                                        </p:tgtEl>
                                        <p:attrNameLst>
                                          <p:attrName>style.visibility</p:attrName>
                                        </p:attrNameLst>
                                      </p:cBhvr>
                                      <p:to>
                                        <p:strVal val="visible"/>
                                      </p:to>
                                    </p:set>
                                    <p:animEffect transition="in" filter="dissolve">
                                      <p:cBhvr>
                                        <p:cTn id="7" dur="500"/>
                                        <p:tgtEl>
                                          <p:spTgt spid="351"/>
                                        </p:tgtEl>
                                      </p:cBhvr>
                                    </p:animEffect>
                                  </p:childTnLst>
                                </p:cTn>
                              </p:par>
                            </p:childTnLst>
                          </p:cTn>
                        </p:par>
                        <p:par>
                          <p:cTn id="8" fill="hold">
                            <p:stCondLst>
                              <p:cond delay="500"/>
                            </p:stCondLst>
                            <p:childTnLst>
                              <p:par>
                                <p:cTn id="9" presetID="9" presetClass="entr" fill="hold" grpId="0" nodeType="afterEffect">
                                  <p:stCondLst>
                                    <p:cond delay="200"/>
                                  </p:stCondLst>
                                  <p:iterate>
                                    <p:tmAbs val="0"/>
                                  </p:iterate>
                                  <p:childTnLst>
                                    <p:set>
                                      <p:cBhvr>
                                        <p:cTn id="10" fill="hold"/>
                                        <p:tgtEl>
                                          <p:spTgt spid="352"/>
                                        </p:tgtEl>
                                        <p:attrNameLst>
                                          <p:attrName>style.visibility</p:attrName>
                                        </p:attrNameLst>
                                      </p:cBhvr>
                                      <p:to>
                                        <p:strVal val="visible"/>
                                      </p:to>
                                    </p:set>
                                    <p:animEffect transition="in" filter="dissolve">
                                      <p:cBhvr>
                                        <p:cTn id="11" dur="6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animBg="1" advAuto="0"/>
      <p:bldP spid="352"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0"/>
            <a:ext cx="12192000" cy="43603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spc="300" dirty="0">
                <a:solidFill>
                  <a:srgbClr val="002060"/>
                </a:solidFill>
                <a:latin typeface="Calibri" panose="020F0502020204030204" pitchFamily="34" charset="0"/>
                <a:cs typeface="Calibri" panose="020F0502020204030204" pitchFamily="34" charset="0"/>
              </a:rPr>
              <a:t>Mars Mysterious Methane</a:t>
            </a:r>
          </a:p>
          <a:p>
            <a:endParaRPr lang="en-US" sz="2800" b="1" dirty="0">
              <a:solidFill>
                <a:srgbClr val="002060"/>
              </a:solidFill>
            </a:endParaRPr>
          </a:p>
        </p:txBody>
      </p:sp>
      <p:pic>
        <p:nvPicPr>
          <p:cNvPr id="5" name="Picture 4">
            <a:extLst>
              <a:ext uri="{FF2B5EF4-FFF2-40B4-BE49-F238E27FC236}">
                <a16:creationId xmlns:a16="http://schemas.microsoft.com/office/drawing/2014/main" id="{8A4D15E8-22ED-4740-8D63-BC3B93846140}"/>
              </a:ext>
            </a:extLst>
          </p:cNvPr>
          <p:cNvPicPr>
            <a:picLocks noChangeAspect="1"/>
          </p:cNvPicPr>
          <p:nvPr/>
        </p:nvPicPr>
        <p:blipFill>
          <a:blip r:embed="rId3"/>
          <a:stretch>
            <a:fillRect/>
          </a:stretch>
        </p:blipFill>
        <p:spPr>
          <a:xfrm>
            <a:off x="653143" y="555171"/>
            <a:ext cx="10874829" cy="6117091"/>
          </a:xfrm>
          <a:prstGeom prst="rect">
            <a:avLst/>
          </a:prstGeom>
        </p:spPr>
      </p:pic>
    </p:spTree>
    <p:extLst>
      <p:ext uri="{BB962C8B-B14F-4D97-AF65-F5344CB8AC3E}">
        <p14:creationId xmlns:p14="http://schemas.microsoft.com/office/powerpoint/2010/main" val="1600136631"/>
      </p:ext>
    </p:extLst>
  </p:cSld>
  <p:clrMapOvr>
    <a:masterClrMapping/>
  </p:clrMapOvr>
  <p:transition spd="med"/>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force 2025 EC retreat April 2015 rev 3" id="{8CD29755-7A53-42A7-B4DE-B419525A7F2F}" vid="{1DACF9D5-1D36-4994-9E48-97FFBA499C7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ack">
  <a:themeElements>
    <a:clrScheme name="Black">
      <a:dk1>
        <a:srgbClr val="000000"/>
      </a:dk1>
      <a:lt1>
        <a:srgbClr val="FFFFFF"/>
      </a:lt1>
      <a:dk2>
        <a:srgbClr val="53585F"/>
      </a:dk2>
      <a:lt2>
        <a:srgbClr val="DCDEE0"/>
      </a:lt2>
      <a:accent1>
        <a:srgbClr val="5AC8C8"/>
      </a:accent1>
      <a:accent2>
        <a:srgbClr val="77C885"/>
      </a:accent2>
      <a:accent3>
        <a:srgbClr val="BD4DD6"/>
      </a:accent3>
      <a:accent4>
        <a:srgbClr val="FFFFFF">
          <a:alpha val="80000"/>
        </a:srgbClr>
      </a:accent4>
      <a:accent5>
        <a:srgbClr val="FFFFFF">
          <a:alpha val="60000"/>
        </a:srgbClr>
      </a:accent5>
      <a:accent6>
        <a:srgbClr val="FFFFFF">
          <a:alpha val="40000"/>
        </a:srgbClr>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200000"/>
            <a:satOff val="49999"/>
            <a:lumOff val="-6862"/>
          </a:schemeClr>
        </a:solidFill>
        <a:ln w="3175" cap="flat">
          <a:noFill/>
          <a:miter lim="400000"/>
        </a:ln>
        <a:effectLst/>
        <a:sp3d/>
      </a:spPr>
      <a:bodyPr rot="0" spcFirstLastPara="1" vertOverflow="overflow" horzOverflow="overflow" vert="horz" wrap="square" lIns="67677" tIns="67677" rIns="67677" bIns="6767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accent6"/>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67677" tIns="67677" rIns="67677" bIns="6767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chemeClr val="accent6"/>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Content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flat" cmpd="sng" algn="ctr">
          <a:solidFill>
            <a:schemeClr val="bg1">
              <a:lumMod val="75000"/>
            </a:schemeClr>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PL_Template_White_4-3_vA4b.pptx" id="{A273D9C3-F434-4959-BA90-775C57F15484}" vid="{198DD84E-9D6D-4780-BC19-BA6D39FEEFE9}"/>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Black">
  <a:themeElements>
    <a:clrScheme name="Black">
      <a:dk1>
        <a:srgbClr val="000000"/>
      </a:dk1>
      <a:lt1>
        <a:srgbClr val="FFFFFF"/>
      </a:lt1>
      <a:dk2>
        <a:srgbClr val="53585F"/>
      </a:dk2>
      <a:lt2>
        <a:srgbClr val="DCDEE0"/>
      </a:lt2>
      <a:accent1>
        <a:srgbClr val="5AC8C8"/>
      </a:accent1>
      <a:accent2>
        <a:srgbClr val="77C885"/>
      </a:accent2>
      <a:accent3>
        <a:srgbClr val="BD4DD6"/>
      </a:accent3>
      <a:accent4>
        <a:srgbClr val="FFFFFF">
          <a:alpha val="80000"/>
        </a:srgbClr>
      </a:accent4>
      <a:accent5>
        <a:srgbClr val="FFFFFF">
          <a:alpha val="60000"/>
        </a:srgbClr>
      </a:accent5>
      <a:accent6>
        <a:srgbClr val="FFFFFF">
          <a:alpha val="40000"/>
        </a:srgbClr>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200000"/>
            <a:satOff val="49999"/>
            <a:lumOff val="-6862"/>
          </a:schemeClr>
        </a:solidFill>
        <a:ln w="3175" cap="flat">
          <a:noFill/>
          <a:miter lim="400000"/>
        </a:ln>
        <a:effectLst/>
        <a:sp3d/>
      </a:spPr>
      <a:bodyPr rot="0" spcFirstLastPara="1" vertOverflow="overflow" horzOverflow="overflow" vert="horz" wrap="square" lIns="67677" tIns="67677" rIns="67677" bIns="6767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accent6"/>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67677" tIns="67677" rIns="67677" bIns="6767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chemeClr val="accent6"/>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2_Black">
  <a:themeElements>
    <a:clrScheme name="Black">
      <a:dk1>
        <a:srgbClr val="000000"/>
      </a:dk1>
      <a:lt1>
        <a:srgbClr val="FFFFFF"/>
      </a:lt1>
      <a:dk2>
        <a:srgbClr val="53585F"/>
      </a:dk2>
      <a:lt2>
        <a:srgbClr val="DCDEE0"/>
      </a:lt2>
      <a:accent1>
        <a:srgbClr val="5AC8C8"/>
      </a:accent1>
      <a:accent2>
        <a:srgbClr val="77C885"/>
      </a:accent2>
      <a:accent3>
        <a:srgbClr val="BD4DD6"/>
      </a:accent3>
      <a:accent4>
        <a:srgbClr val="FFFFFF">
          <a:alpha val="80000"/>
        </a:srgbClr>
      </a:accent4>
      <a:accent5>
        <a:srgbClr val="FFFFFF">
          <a:alpha val="60000"/>
        </a:srgbClr>
      </a:accent5>
      <a:accent6>
        <a:srgbClr val="FFFFFF">
          <a:alpha val="40000"/>
        </a:srgbClr>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200000"/>
            <a:satOff val="49999"/>
            <a:lumOff val="-6862"/>
          </a:schemeClr>
        </a:solidFill>
        <a:ln w="3175" cap="flat">
          <a:noFill/>
          <a:miter lim="400000"/>
        </a:ln>
        <a:effectLst/>
        <a:sp3d/>
      </a:spPr>
      <a:bodyPr rot="0" spcFirstLastPara="1" vertOverflow="overflow" horzOverflow="overflow" vert="horz" wrap="square" lIns="67677" tIns="67677" rIns="67677" bIns="6767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accent6"/>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67677" tIns="67677" rIns="67677" bIns="6767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chemeClr val="accent6"/>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64374</TotalTime>
  <Words>933</Words>
  <Application>Microsoft Office PowerPoint</Application>
  <PresentationFormat>Widescreen</PresentationFormat>
  <Paragraphs>113</Paragraphs>
  <Slides>10</Slides>
  <Notes>10</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10</vt:i4>
      </vt:variant>
    </vt:vector>
  </HeadingPairs>
  <TitlesOfParts>
    <vt:vector size="29" baseType="lpstr">
      <vt:lpstr>Arial</vt:lpstr>
      <vt:lpstr>Avenir Book</vt:lpstr>
      <vt:lpstr>Avenir Heavy</vt:lpstr>
      <vt:lpstr>Avenir Light</vt:lpstr>
      <vt:lpstr>Avenir Medium</vt:lpstr>
      <vt:lpstr>Avenir Roman</vt:lpstr>
      <vt:lpstr>Calibri</vt:lpstr>
      <vt:lpstr>Calibri Light</vt:lpstr>
      <vt:lpstr>Helvetica</vt:lpstr>
      <vt:lpstr>Helvetica Light</vt:lpstr>
      <vt:lpstr>3_Office Theme</vt:lpstr>
      <vt:lpstr>6_Office Theme</vt:lpstr>
      <vt:lpstr>Custom Design</vt:lpstr>
      <vt:lpstr>2_Custom Design</vt:lpstr>
      <vt:lpstr>Black</vt:lpstr>
      <vt:lpstr>Content Slides</vt:lpstr>
      <vt:lpstr>6_Custom Design</vt:lpstr>
      <vt:lpstr>1_Black</vt:lpstr>
      <vt:lpstr>2_Black</vt:lpstr>
      <vt:lpstr>Is face recognition ready and helpful in our enterprises?</vt:lpstr>
      <vt:lpstr>Surfing the next major technology waves - Summary</vt:lpstr>
      <vt:lpstr>NASA MISSIONS Where do you want to go tomorrow?</vt:lpstr>
      <vt:lpstr>Seven new mission launched in May 2018 (a JPL record)</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Waves</dc:title>
  <dc:creator>Microsoft Office User</dc:creator>
  <cp:lastModifiedBy>Paul Little</cp:lastModifiedBy>
  <cp:revision>290</cp:revision>
  <cp:lastPrinted>2017-12-05T01:01:40Z</cp:lastPrinted>
  <dcterms:created xsi:type="dcterms:W3CDTF">2017-10-29T20:26:13Z</dcterms:created>
  <dcterms:modified xsi:type="dcterms:W3CDTF">2018-11-06T22:36:37Z</dcterms:modified>
</cp:coreProperties>
</file>