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  <p:sldMasterId id="2147483853" r:id="rId2"/>
    <p:sldMasterId id="2147483931" r:id="rId3"/>
    <p:sldMasterId id="2147483992" r:id="rId4"/>
  </p:sldMasterIdLst>
  <p:notesMasterIdLst>
    <p:notesMasterId r:id="rId6"/>
  </p:notesMasterIdLst>
  <p:sldIdLst>
    <p:sldId id="60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60" autoAdjust="0"/>
    <p:restoredTop sz="73966" autoAdjust="0"/>
  </p:normalViewPr>
  <p:slideViewPr>
    <p:cSldViewPr snapToGrid="0" snapToObjects="1">
      <p:cViewPr varScale="1">
        <p:scale>
          <a:sx n="56" d="100"/>
          <a:sy n="56" d="100"/>
        </p:scale>
        <p:origin x="84" y="3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4" d="100"/>
        <a:sy n="9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36161-4147-4D4D-BE2C-B4AE70BE7CB4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6E5AB-D48C-5947-B190-411BC8DAA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2"/>
            <a:ext cx="5387182" cy="63976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7182" cy="3951288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34" y="1535112"/>
            <a:ext cx="5388769" cy="63976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34" y="2174875"/>
            <a:ext cx="5388769" cy="3951288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fld id="{05CECD4F-AD8B-2148-9B31-6079116AE208}" type="datetimeFigureOut">
              <a:rPr lang="en-US" kern="0" smtClean="0">
                <a:solidFill>
                  <a:srgbClr val="000000"/>
                </a:solidFill>
                <a:sym typeface="Calibri"/>
              </a:rPr>
              <a:pPr hangingPunct="0"/>
              <a:t>11/6/2018</a:t>
            </a:fld>
            <a:endParaRPr lang="en-US"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endParaRPr lang="en-US"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fld id="{BBC21D29-CA4D-ED4B-B54A-A736ED6796E6}" type="slidenum">
              <a:rPr lang="en-US" kern="0" smtClea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lang="en-US" kern="0">
              <a:solidFill>
                <a:srgbClr val="000000"/>
              </a:solidFill>
              <a:sym typeface="Calibri"/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fld id="{05CECD4F-AD8B-2148-9B31-6079116AE208}" type="datetimeFigureOut">
              <a:rPr lang="en-US" kern="0" smtClean="0">
                <a:solidFill>
                  <a:srgbClr val="000000"/>
                </a:solidFill>
                <a:sym typeface="Calibri"/>
              </a:rPr>
              <a:pPr hangingPunct="0"/>
              <a:t>11/6/2018</a:t>
            </a:fld>
            <a:endParaRPr lang="en-US"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endParaRPr lang="en-US"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fld id="{BBC21D29-CA4D-ED4B-B54A-A736ED6796E6}" type="slidenum">
              <a:rPr lang="en-US" kern="0" smtClea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lang="en-US" kern="0">
              <a:solidFill>
                <a:srgbClr val="000000"/>
              </a:solidFill>
              <a:sym typeface="Calibri"/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0819" cy="1162050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470" y="273052"/>
            <a:ext cx="6815931" cy="585311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0819" cy="4691063"/>
          </a:xfrm>
        </p:spPr>
        <p:txBody>
          <a:bodyPr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fld id="{05CECD4F-AD8B-2148-9B31-6079116AE208}" type="datetimeFigureOut">
              <a:rPr lang="en-US" kern="0" smtClean="0">
                <a:solidFill>
                  <a:srgbClr val="000000"/>
                </a:solidFill>
                <a:sym typeface="Calibri"/>
              </a:rPr>
              <a:pPr hangingPunct="0"/>
              <a:t>11/6/2018</a:t>
            </a:fld>
            <a:endParaRPr lang="en-US"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endParaRPr lang="en-US"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fld id="{BBC21D29-CA4D-ED4B-B54A-A736ED6796E6}" type="slidenum">
              <a:rPr lang="en-US" kern="0" smtClea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lang="en-US" kern="0">
              <a:solidFill>
                <a:srgbClr val="000000"/>
              </a:solidFill>
              <a:sym typeface="Calibri"/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fld id="{05CECD4F-AD8B-2148-9B31-6079116AE208}" type="datetimeFigureOut">
              <a:rPr lang="en-US" kern="0" smtClean="0">
                <a:solidFill>
                  <a:srgbClr val="000000"/>
                </a:solidFill>
                <a:sym typeface="Calibri"/>
              </a:rPr>
              <a:pPr hangingPunct="0"/>
              <a:t>11/6/2018</a:t>
            </a:fld>
            <a:endParaRPr lang="en-US"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endParaRPr lang="en-US"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fld id="{BBC21D29-CA4D-ED4B-B54A-A736ED6796E6}" type="slidenum">
              <a:rPr lang="en-US" kern="0" smtClea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lang="en-US" kern="0">
              <a:solidFill>
                <a:srgbClr val="000000"/>
              </a:solidFill>
              <a:sym typeface="Calibri"/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153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fld id="{05CECD4F-AD8B-2148-9B31-6079116AE208}" type="datetimeFigureOut">
              <a:rPr lang="en-US" kern="0" smtClean="0">
                <a:solidFill>
                  <a:srgbClr val="000000"/>
                </a:solidFill>
                <a:sym typeface="Calibri"/>
              </a:rPr>
              <a:pPr hangingPunct="0"/>
              <a:t>11/6/2018</a:t>
            </a:fld>
            <a:endParaRPr lang="en-US"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endParaRPr lang="en-US"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fld id="{BBC21D29-CA4D-ED4B-B54A-A736ED6796E6}" type="slidenum">
              <a:rPr lang="en-US" kern="0" smtClea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lang="en-US" kern="0">
              <a:solidFill>
                <a:srgbClr val="000000"/>
              </a:solidFill>
              <a:sym typeface="Calibri"/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232" y="5195578"/>
            <a:ext cx="10621169" cy="984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title"/>
          </p:nvPr>
        </p:nvSpPr>
        <p:spPr>
          <a:xfrm>
            <a:off x="605370" y="454026"/>
            <a:ext cx="10977033" cy="436032"/>
          </a:xfrm>
          <a:prstGeom prst="rect">
            <a:avLst/>
          </a:prstGeom>
        </p:spPr>
        <p:txBody>
          <a:bodyPr anchor="t"/>
          <a:lstStyle>
            <a:lvl1pPr>
              <a:defRPr sz="28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136" name="Shape 136"/>
          <p:cNvSpPr>
            <a:spLocks noGrp="1"/>
          </p:cNvSpPr>
          <p:nvPr>
            <p:ph type="sldNum" sz="quarter" idx="2"/>
          </p:nvPr>
        </p:nvSpPr>
        <p:spPr>
          <a:xfrm>
            <a:off x="10926557" y="6540821"/>
            <a:ext cx="257632" cy="269241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fld id="{86CB4B4D-7CA3-9044-876B-883B54F8677D}" type="slidenum">
              <a:rPr lang="uk-UA" kern="0" smtClea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lang="uk-UA" kern="0">
              <a:solidFill>
                <a:srgbClr val="000000"/>
              </a:solidFill>
              <a:sym typeface="Calibri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232" y="5195578"/>
            <a:ext cx="10621169" cy="984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/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Header/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>
            <a:spLocks noGrp="1"/>
          </p:cNvSpPr>
          <p:nvPr>
            <p:ph type="sldNum" sz="quarter" idx="2"/>
          </p:nvPr>
        </p:nvSpPr>
        <p:spPr>
          <a:xfrm>
            <a:off x="11371603" y="6574233"/>
            <a:ext cx="210801" cy="202417"/>
          </a:xfrm>
          <a:prstGeom prst="rect">
            <a:avLst/>
          </a:prstGeom>
        </p:spPr>
        <p:txBody>
          <a:bodyPr lIns="91440" tIns="45720" rIns="91440" bIns="45720"/>
          <a:lstStyle>
            <a:lvl1pPr defTabSz="457200">
              <a:defRPr sz="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hangingPunct="0"/>
            <a:fld id="{86CB4B4D-7CA3-9044-876B-883B54F8677D}" type="slidenum">
              <a:rPr kern="0">
                <a:solidFill>
                  <a:srgbClr val="000000"/>
                </a:solidFill>
              </a:rPr>
              <a:pPr hangingPunct="0"/>
              <a:t>‹#›</a:t>
            </a:fld>
            <a:endParaRPr kern="0">
              <a:solidFill>
                <a:srgbClr val="000000"/>
              </a:solidFill>
            </a:endParaRPr>
          </a:p>
        </p:txBody>
      </p:sp>
      <p:sp>
        <p:nvSpPr>
          <p:cNvPr id="365" name="Shape 365"/>
          <p:cNvSpPr>
            <a:spLocks noGrp="1"/>
          </p:cNvSpPr>
          <p:nvPr>
            <p:ph type="body" sz="quarter" idx="1"/>
          </p:nvPr>
        </p:nvSpPr>
        <p:spPr>
          <a:xfrm>
            <a:off x="632181" y="917223"/>
            <a:ext cx="10974917" cy="327906"/>
          </a:xfrm>
          <a:prstGeom prst="rect">
            <a:avLst/>
          </a:prstGeom>
        </p:spPr>
        <p:txBody>
          <a:bodyPr/>
          <a:lstStyle>
            <a:lvl1pPr marL="0" indent="0" defTabSz="457200">
              <a:lnSpc>
                <a:spcPct val="100000"/>
              </a:lnSpc>
              <a:spcBef>
                <a:spcPts val="450"/>
              </a:spcBef>
              <a:buSzTx/>
              <a:buFontTx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0" indent="228600" defTabSz="457200">
              <a:lnSpc>
                <a:spcPct val="100000"/>
              </a:lnSpc>
              <a:spcBef>
                <a:spcPts val="450"/>
              </a:spcBef>
              <a:buSzTx/>
              <a:buFontTx/>
              <a:buNone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0" indent="457200" defTabSz="457200">
              <a:lnSpc>
                <a:spcPct val="100000"/>
              </a:lnSpc>
              <a:spcBef>
                <a:spcPts val="450"/>
              </a:spcBef>
              <a:buSzTx/>
              <a:buFontTx/>
              <a:buNone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0" indent="685800" defTabSz="457200">
              <a:lnSpc>
                <a:spcPct val="100000"/>
              </a:lnSpc>
              <a:spcBef>
                <a:spcPts val="450"/>
              </a:spcBef>
              <a:buSzTx/>
              <a:buFontTx/>
              <a:buNone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0" indent="914400" defTabSz="457200">
              <a:lnSpc>
                <a:spcPct val="100000"/>
              </a:lnSpc>
              <a:spcBef>
                <a:spcPts val="450"/>
              </a:spcBef>
              <a:buSzTx/>
              <a:buFontTx/>
              <a:buNone/>
              <a:defRPr sz="2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6" name="Shape 366"/>
          <p:cNvSpPr>
            <a:spLocks noGrp="1"/>
          </p:cNvSpPr>
          <p:nvPr>
            <p:ph type="title"/>
          </p:nvPr>
        </p:nvSpPr>
        <p:spPr>
          <a:xfrm>
            <a:off x="605370" y="454026"/>
            <a:ext cx="10977033" cy="436032"/>
          </a:xfrm>
          <a:prstGeom prst="rect">
            <a:avLst/>
          </a:prstGeom>
        </p:spPr>
        <p:txBody>
          <a:bodyPr anchor="t"/>
          <a:lstStyle>
            <a:lvl1pPr defTabSz="457200">
              <a:lnSpc>
                <a:spcPct val="100000"/>
              </a:lnSpc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982" y="4800600"/>
            <a:ext cx="7315200" cy="566738"/>
          </a:xfrm>
        </p:spPr>
        <p:txBody>
          <a:bodyPr anchor="b">
            <a:normAutofit/>
          </a:bodyPr>
          <a:lstStyle>
            <a:lvl1pPr algn="ctr">
              <a:defRPr sz="2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982" y="612775"/>
            <a:ext cx="7315200" cy="4114800"/>
          </a:xfrm>
        </p:spPr>
        <p:txBody>
          <a:bodyPr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982" y="5367340"/>
            <a:ext cx="7315200" cy="804863"/>
          </a:xfrm>
        </p:spPr>
        <p:txBody>
          <a:bodyPr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19" y="4406902"/>
            <a:ext cx="10363200" cy="1362075"/>
          </a:xfr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19" y="2906712"/>
            <a:ext cx="10363200" cy="1500188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286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572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858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144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430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3716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002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288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fld id="{05CECD4F-AD8B-2148-9B31-6079116AE208}" type="datetimeFigureOut">
              <a:rPr lang="en-US" kern="0" smtClean="0">
                <a:solidFill>
                  <a:srgbClr val="000000"/>
                </a:solidFill>
                <a:sym typeface="Calibri"/>
              </a:rPr>
              <a:pPr hangingPunct="0"/>
              <a:t>11/6/2018</a:t>
            </a:fld>
            <a:endParaRPr lang="en-US"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endParaRPr lang="en-US"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fld id="{BBC21D29-CA4D-ED4B-B54A-A736ED6796E6}" type="slidenum">
              <a:rPr lang="en-US" kern="0" smtClea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lang="en-US" kern="0">
              <a:solidFill>
                <a:srgbClr val="000000"/>
              </a:solidFill>
              <a:sym typeface="Calibri"/>
            </a:endParaRPr>
          </a:p>
        </p:txBody>
      </p:sp>
    </p:spTree>
    <p:extLst/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448300" cy="452596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4100" y="1600202"/>
            <a:ext cx="5448300" cy="452596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fld id="{05CECD4F-AD8B-2148-9B31-6079116AE208}" type="datetimeFigureOut">
              <a:rPr lang="en-US" kern="0" smtClean="0">
                <a:solidFill>
                  <a:srgbClr val="000000"/>
                </a:solidFill>
                <a:sym typeface="Calibri"/>
              </a:rPr>
              <a:pPr hangingPunct="0"/>
              <a:t>11/6/2018</a:t>
            </a:fld>
            <a:endParaRPr lang="en-US"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endParaRPr lang="en-US"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fld id="{BBC21D29-CA4D-ED4B-B54A-A736ED6796E6}" type="slidenum">
              <a:rPr lang="en-US" kern="0" smtClea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lang="en-US" kern="0">
              <a:solidFill>
                <a:srgbClr val="000000"/>
              </a:solidFill>
              <a:sym typeface="Calibri"/>
            </a:endParaRPr>
          </a:p>
        </p:txBody>
      </p:sp>
    </p:spTree>
    <p:extLst/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2"/>
            <a:ext cx="5387182" cy="63976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7182" cy="3951288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34" y="1535112"/>
            <a:ext cx="5388769" cy="63976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34" y="2174875"/>
            <a:ext cx="5388769" cy="3951288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fld id="{05CECD4F-AD8B-2148-9B31-6079116AE208}" type="datetimeFigureOut">
              <a:rPr lang="en-US" kern="0" smtClean="0">
                <a:solidFill>
                  <a:srgbClr val="000000"/>
                </a:solidFill>
                <a:sym typeface="Calibri"/>
              </a:rPr>
              <a:pPr hangingPunct="0"/>
              <a:t>11/6/2018</a:t>
            </a:fld>
            <a:endParaRPr lang="en-US"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endParaRPr lang="en-US"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fld id="{BBC21D29-CA4D-ED4B-B54A-A736ED6796E6}" type="slidenum">
              <a:rPr lang="en-US" kern="0" smtClea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lang="en-US" kern="0">
              <a:solidFill>
                <a:srgbClr val="000000"/>
              </a:solidFill>
              <a:sym typeface="Calibri"/>
            </a:endParaRPr>
          </a:p>
        </p:txBody>
      </p:sp>
    </p:spTree>
    <p:extLst/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fld id="{05CECD4F-AD8B-2148-9B31-6079116AE208}" type="datetimeFigureOut">
              <a:rPr lang="en-US" kern="0" smtClean="0">
                <a:solidFill>
                  <a:srgbClr val="000000"/>
                </a:solidFill>
                <a:sym typeface="Calibri"/>
              </a:rPr>
              <a:pPr hangingPunct="0"/>
              <a:t>11/6/2018</a:t>
            </a:fld>
            <a:endParaRPr lang="en-US"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endParaRPr lang="en-US"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fld id="{BBC21D29-CA4D-ED4B-B54A-A736ED6796E6}" type="slidenum">
              <a:rPr lang="en-US" kern="0" smtClea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lang="en-US" kern="0">
              <a:solidFill>
                <a:srgbClr val="000000"/>
              </a:solidFill>
              <a:sym typeface="Calibri"/>
            </a:endParaRPr>
          </a:p>
        </p:txBody>
      </p:sp>
    </p:spTree>
    <p:extLst/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0819" cy="1162050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470" y="273052"/>
            <a:ext cx="6815931" cy="585311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0819" cy="4691063"/>
          </a:xfrm>
        </p:spPr>
        <p:txBody>
          <a:bodyPr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fld id="{05CECD4F-AD8B-2148-9B31-6079116AE208}" type="datetimeFigureOut">
              <a:rPr lang="en-US" kern="0" smtClean="0">
                <a:solidFill>
                  <a:srgbClr val="000000"/>
                </a:solidFill>
                <a:sym typeface="Calibri"/>
              </a:rPr>
              <a:pPr hangingPunct="0"/>
              <a:t>11/6/2018</a:t>
            </a:fld>
            <a:endParaRPr lang="en-US"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endParaRPr lang="en-US"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fld id="{BBC21D29-CA4D-ED4B-B54A-A736ED6796E6}" type="slidenum">
              <a:rPr lang="en-US" kern="0" smtClea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lang="en-US" kern="0">
              <a:solidFill>
                <a:srgbClr val="000000"/>
              </a:solidFill>
              <a:sym typeface="Calibri"/>
            </a:endParaRPr>
          </a:p>
        </p:txBody>
      </p:sp>
    </p:spTree>
    <p:extLst/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fld id="{05CECD4F-AD8B-2148-9B31-6079116AE208}" type="datetimeFigureOut">
              <a:rPr lang="en-US" kern="0" smtClean="0">
                <a:solidFill>
                  <a:srgbClr val="000000"/>
                </a:solidFill>
                <a:sym typeface="Calibri"/>
              </a:rPr>
              <a:pPr hangingPunct="0"/>
              <a:t>11/6/2018</a:t>
            </a:fld>
            <a:endParaRPr lang="en-US"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endParaRPr lang="en-US"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fld id="{BBC21D29-CA4D-ED4B-B54A-A736ED6796E6}" type="slidenum">
              <a:rPr lang="en-US" kern="0" smtClea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lang="en-US" kern="0">
              <a:solidFill>
                <a:srgbClr val="000000"/>
              </a:solidFill>
              <a:sym typeface="Calibri"/>
            </a:endParaRPr>
          </a:p>
        </p:txBody>
      </p:sp>
    </p:spTree>
    <p:extLst/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153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fld id="{05CECD4F-AD8B-2148-9B31-6079116AE208}" type="datetimeFigureOut">
              <a:rPr lang="en-US" kern="0" smtClean="0">
                <a:solidFill>
                  <a:srgbClr val="000000"/>
                </a:solidFill>
                <a:sym typeface="Calibri"/>
              </a:rPr>
              <a:pPr hangingPunct="0"/>
              <a:t>11/6/2018</a:t>
            </a:fld>
            <a:endParaRPr lang="en-US"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endParaRPr lang="en-US"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fld id="{BBC21D29-CA4D-ED4B-B54A-A736ED6796E6}" type="slidenum">
              <a:rPr lang="en-US" kern="0" smtClea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lang="en-US" kern="0">
              <a:solidFill>
                <a:srgbClr val="000000"/>
              </a:solidFill>
              <a:sym typeface="Calibri"/>
            </a:endParaRPr>
          </a:p>
        </p:txBody>
      </p:sp>
    </p:spTree>
    <p:extLst/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hangingPunct="0"/>
            <a:fld id="{270A09F0-A977-4F4A-B31E-47E6B162610B}" type="datetimeFigureOut">
              <a:rPr lang="en-US" kern="0" smtClean="0">
                <a:solidFill>
                  <a:srgbClr val="000000"/>
                </a:solidFill>
                <a:sym typeface="Calibri"/>
              </a:rPr>
              <a:pPr hangingPunct="0"/>
              <a:t>11/6/2018</a:t>
            </a:fld>
            <a:endParaRPr lang="en-US"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 hangingPunct="0"/>
            <a:endParaRPr lang="en-US"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hangingPunct="0"/>
            <a:fld id="{55E08A9E-C25D-F742-9742-781DF67FC497}" type="slidenum">
              <a:rPr lang="en-US" kern="0" smtClea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lang="en-US" kern="0">
              <a:solidFill>
                <a:srgbClr val="000000"/>
              </a:solidFill>
              <a:sym typeface="Calibri"/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/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Walk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xfrm>
            <a:off x="5998811" y="6347598"/>
            <a:ext cx="189365" cy="177759"/>
          </a:xfrm>
          <a:prstGeom prst="rect">
            <a:avLst/>
          </a:prstGeom>
        </p:spPr>
        <p:txBody>
          <a:bodyPr/>
          <a:lstStyle/>
          <a:p>
            <a:pPr hangingPunct="0"/>
            <a:fld id="{86CB4B4D-7CA3-9044-876B-883B54F8677D}" type="slidenum">
              <a:rPr lang="uk-UA" kern="0" smtClean="0">
                <a:solidFill>
                  <a:srgbClr val="FFFFFF">
                    <a:alpha val="40000"/>
                  </a:srgbClr>
                </a:solidFill>
                <a:sym typeface="Calibri"/>
              </a:rPr>
              <a:pPr hangingPunct="0"/>
              <a:t>‹#›</a:t>
            </a:fld>
            <a:endParaRPr lang="uk-UA" kern="0">
              <a:solidFill>
                <a:srgbClr val="FFFFFF">
                  <a:alpha val="40000"/>
                </a:srgbClr>
              </a:solidFill>
              <a:sym typeface="Calibri"/>
            </a:endParaRPr>
          </a:p>
        </p:txBody>
      </p:sp>
    </p:spTree>
    <p:extLst/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sion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632180" y="917223"/>
            <a:ext cx="10974917" cy="32790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 baseline="0">
                <a:solidFill>
                  <a:srgbClr val="000000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9" name="Title 1"/>
          <p:cNvSpPr>
            <a:spLocks noGrp="1"/>
          </p:cNvSpPr>
          <p:nvPr>
            <p:ph type="ctrTitle" hasCustomPrompt="1"/>
          </p:nvPr>
        </p:nvSpPr>
        <p:spPr>
          <a:xfrm>
            <a:off x="605368" y="454026"/>
            <a:ext cx="10977032" cy="436031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800" b="1" i="0" cap="none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Mission or Project Name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8" hasCustomPrompt="1"/>
          </p:nvPr>
        </p:nvSpPr>
        <p:spPr>
          <a:xfrm>
            <a:off x="1814286" y="1360715"/>
            <a:ext cx="8926287" cy="3537857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Mission logo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609602" y="5033130"/>
            <a:ext cx="10972799" cy="1588"/>
          </a:xfrm>
          <a:prstGeom prst="line">
            <a:avLst/>
          </a:prstGeom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19" hasCustomPrompt="1"/>
          </p:nvPr>
        </p:nvSpPr>
        <p:spPr>
          <a:xfrm>
            <a:off x="1505859" y="5202464"/>
            <a:ext cx="2836333" cy="1174751"/>
          </a:xfrm>
          <a:prstGeom prst="rect">
            <a:avLst/>
          </a:prstGeom>
        </p:spPr>
        <p:txBody>
          <a:bodyPr vert="horz"/>
          <a:lstStyle>
            <a:lvl1pPr>
              <a:defRPr sz="1600" baseline="0">
                <a:solidFill>
                  <a:srgbClr val="00000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NASA, JPL or other partner logo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quarter" idx="20" hasCustomPrompt="1"/>
          </p:nvPr>
        </p:nvSpPr>
        <p:spPr>
          <a:xfrm>
            <a:off x="4832050" y="5202464"/>
            <a:ext cx="2836333" cy="1174751"/>
          </a:xfrm>
          <a:prstGeom prst="rect">
            <a:avLst/>
          </a:prstGeom>
        </p:spPr>
        <p:txBody>
          <a:bodyPr vert="horz"/>
          <a:lstStyle>
            <a:lvl1pPr>
              <a:defRPr sz="1600" baseline="0">
                <a:solidFill>
                  <a:srgbClr val="00000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NASA, JPL or other partner logo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quarter" idx="21" hasCustomPrompt="1"/>
          </p:nvPr>
        </p:nvSpPr>
        <p:spPr>
          <a:xfrm>
            <a:off x="8158240" y="5202464"/>
            <a:ext cx="2836333" cy="1174751"/>
          </a:xfrm>
          <a:prstGeom prst="rect">
            <a:avLst/>
          </a:prstGeom>
        </p:spPr>
        <p:txBody>
          <a:bodyPr vert="horz"/>
          <a:lstStyle>
            <a:lvl1pPr>
              <a:defRPr sz="1600" baseline="0">
                <a:solidFill>
                  <a:srgbClr val="00000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NASA, JPL or other partner logo</a:t>
            </a:r>
          </a:p>
        </p:txBody>
      </p:sp>
      <p:pic>
        <p:nvPicPr>
          <p:cNvPr id="25" name="Picture 24" descr="JPL-logo_Stacked_RedBlack-RGB_small_040615.eps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6678"/>
          <a:stretch/>
        </p:blipFill>
        <p:spPr>
          <a:xfrm>
            <a:off x="11247689" y="6600391"/>
            <a:ext cx="562435" cy="145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F1E51A9F-9D40-144B-9666-6B30B75E8C1B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605368" y="454026"/>
            <a:ext cx="10977032" cy="436031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800" b="1" i="0" cap="none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13" name="Picture 12" descr="JPL-logo_Stacked_RedBlack-RGB_small_040615.eps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6678"/>
          <a:stretch/>
        </p:blipFill>
        <p:spPr>
          <a:xfrm>
            <a:off x="11247689" y="6600391"/>
            <a:ext cx="562435" cy="145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51A9F-9D40-144B-9666-6B30B75E8C1B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/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632180" y="917223"/>
            <a:ext cx="10974917" cy="32790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 baseline="0">
                <a:solidFill>
                  <a:srgbClr val="000000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605368" y="454026"/>
            <a:ext cx="10977032" cy="436031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800" b="1" i="0" cap="none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15" name="Picture 14" descr="JPL-logo_Stacked_RedBlack-RGB_small_040615.eps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6678"/>
          <a:stretch/>
        </p:blipFill>
        <p:spPr>
          <a:xfrm>
            <a:off x="11247689" y="6600391"/>
            <a:ext cx="562435" cy="145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1E51A9F-9D40-144B-9666-6B30B75E8C1B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605368" y="454026"/>
            <a:ext cx="10977032" cy="436031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800" b="1" i="0" cap="none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609600" y="1412876"/>
            <a:ext cx="10998200" cy="4879975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15" name="Picture 14" descr="JPL-logo_Stacked_RedBlack-RGB_small_040615.eps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6678"/>
          <a:stretch/>
        </p:blipFill>
        <p:spPr>
          <a:xfrm>
            <a:off x="11247689" y="6600391"/>
            <a:ext cx="562435" cy="145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F1E51A9F-9D40-144B-9666-6B30B75E8C1B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/Subhead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632180" y="917223"/>
            <a:ext cx="10974917" cy="32790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 baseline="0">
                <a:solidFill>
                  <a:srgbClr val="000000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605368" y="454026"/>
            <a:ext cx="10977032" cy="436031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800" b="1" i="0" cap="none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609600" y="1412876"/>
            <a:ext cx="10998200" cy="4879975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17" name="Picture 16" descr="JPL-logo_Stacked_RedBlack-RGB_small_040615.eps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6678"/>
          <a:stretch/>
        </p:blipFill>
        <p:spPr>
          <a:xfrm>
            <a:off x="11247689" y="6600391"/>
            <a:ext cx="562435" cy="145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F1E51A9F-9D40-144B-9666-6B30B75E8C1B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/Content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ctrTitle" hasCustomPrompt="1"/>
          </p:nvPr>
        </p:nvSpPr>
        <p:spPr>
          <a:xfrm>
            <a:off x="605368" y="454026"/>
            <a:ext cx="10977032" cy="436031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800" b="1" i="0" cap="none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6247120" y="1407694"/>
            <a:ext cx="5344584" cy="4815887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0" hasCustomPrompt="1"/>
          </p:nvPr>
        </p:nvSpPr>
        <p:spPr>
          <a:xfrm>
            <a:off x="614672" y="1407106"/>
            <a:ext cx="5365201" cy="4816475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pic>
        <p:nvPicPr>
          <p:cNvPr id="16" name="Picture 15" descr="JPL-logo_Stacked_RedBlack-RGB_small_040615.eps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6678"/>
          <a:stretch/>
        </p:blipFill>
        <p:spPr>
          <a:xfrm>
            <a:off x="11247689" y="6600391"/>
            <a:ext cx="562435" cy="145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F1E51A9F-9D40-144B-9666-6B30B75E8C1B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/Subhead/Content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632180" y="917223"/>
            <a:ext cx="10974917" cy="32790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 baseline="0">
                <a:solidFill>
                  <a:srgbClr val="000000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9" name="Title 1"/>
          <p:cNvSpPr>
            <a:spLocks noGrp="1"/>
          </p:cNvSpPr>
          <p:nvPr>
            <p:ph type="ctrTitle" hasCustomPrompt="1"/>
          </p:nvPr>
        </p:nvSpPr>
        <p:spPr>
          <a:xfrm>
            <a:off x="605368" y="454026"/>
            <a:ext cx="10977032" cy="436031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800" b="1" i="0" cap="none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6247120" y="1407694"/>
            <a:ext cx="5344584" cy="4815887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0" hasCustomPrompt="1"/>
          </p:nvPr>
        </p:nvSpPr>
        <p:spPr>
          <a:xfrm>
            <a:off x="614672" y="1407106"/>
            <a:ext cx="5365201" cy="4816475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pic>
        <p:nvPicPr>
          <p:cNvPr id="16" name="Picture 15" descr="JPL-logo_Stacked_RedBlack-RGB_small_040615.eps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6678"/>
          <a:stretch/>
        </p:blipFill>
        <p:spPr>
          <a:xfrm>
            <a:off x="11247689" y="6600391"/>
            <a:ext cx="562435" cy="145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F1E51A9F-9D40-144B-9666-6B30B75E8C1B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/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ctrTitle" hasCustomPrompt="1"/>
          </p:nvPr>
        </p:nvSpPr>
        <p:spPr>
          <a:xfrm>
            <a:off x="605368" y="454026"/>
            <a:ext cx="10977032" cy="436031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800" b="1" i="0" cap="none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 hasCustomPrompt="1"/>
          </p:nvPr>
        </p:nvSpPr>
        <p:spPr>
          <a:xfrm>
            <a:off x="0" y="1412875"/>
            <a:ext cx="12192000" cy="5030788"/>
          </a:xfrm>
          <a:prstGeom prst="rect">
            <a:avLst/>
          </a:prstGeom>
        </p:spPr>
        <p:txBody>
          <a:bodyPr vert="horz"/>
          <a:lstStyle>
            <a:lvl1pPr>
              <a:defRPr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pic>
        <p:nvPicPr>
          <p:cNvPr id="15" name="Picture 14" descr="JPL-logo_Stacked_RedBlack-RGB_small_040615.eps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6678"/>
          <a:stretch/>
        </p:blipFill>
        <p:spPr>
          <a:xfrm>
            <a:off x="11247689" y="6600391"/>
            <a:ext cx="562435" cy="145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F1E51A9F-9D40-144B-9666-6B30B75E8C1B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/Subhead/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632180" y="917223"/>
            <a:ext cx="10974917" cy="32790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 baseline="0">
                <a:solidFill>
                  <a:srgbClr val="000000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9" name="Title 1"/>
          <p:cNvSpPr>
            <a:spLocks noGrp="1"/>
          </p:cNvSpPr>
          <p:nvPr>
            <p:ph type="ctrTitle" hasCustomPrompt="1"/>
          </p:nvPr>
        </p:nvSpPr>
        <p:spPr>
          <a:xfrm>
            <a:off x="605368" y="454026"/>
            <a:ext cx="10977032" cy="436031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800" b="1" i="0" cap="none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 hasCustomPrompt="1"/>
          </p:nvPr>
        </p:nvSpPr>
        <p:spPr>
          <a:xfrm>
            <a:off x="0" y="1412875"/>
            <a:ext cx="12192000" cy="5030788"/>
          </a:xfrm>
          <a:prstGeom prst="rect">
            <a:avLst/>
          </a:prstGeom>
        </p:spPr>
        <p:txBody>
          <a:bodyPr vert="horz"/>
          <a:lstStyle>
            <a:lvl1pPr>
              <a:defRPr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pic>
        <p:nvPicPr>
          <p:cNvPr id="15" name="Picture 14" descr="JPL-logo_Stacked_RedBlack-RGB_small_040615.eps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6678"/>
          <a:stretch/>
        </p:blipFill>
        <p:spPr>
          <a:xfrm>
            <a:off x="11247689" y="6600391"/>
            <a:ext cx="562435" cy="145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F1E51A9F-9D40-144B-9666-6B30B75E8C1B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/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/Black Str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419226"/>
            <a:ext cx="12192000" cy="50291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ctrTitle" hasCustomPrompt="1"/>
          </p:nvPr>
        </p:nvSpPr>
        <p:spPr>
          <a:xfrm>
            <a:off x="605368" y="454026"/>
            <a:ext cx="10977032" cy="436031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800" b="1" i="0" cap="none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20" name="Picture 19" descr="JPL-logo_Stacked_RedBlack-RGB_small_040615.eps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6678"/>
          <a:stretch/>
        </p:blipFill>
        <p:spPr>
          <a:xfrm>
            <a:off x="11247689" y="6600391"/>
            <a:ext cx="562435" cy="145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51A9F-9D40-144B-9666-6B30B75E8C1B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/Subhead/Black Str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419226"/>
            <a:ext cx="12192000" cy="5029199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632180" y="917223"/>
            <a:ext cx="10974917" cy="32790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 baseline="0">
                <a:solidFill>
                  <a:srgbClr val="000000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9" name="Title 1"/>
          <p:cNvSpPr>
            <a:spLocks noGrp="1"/>
          </p:cNvSpPr>
          <p:nvPr>
            <p:ph type="ctrTitle" hasCustomPrompt="1"/>
          </p:nvPr>
        </p:nvSpPr>
        <p:spPr>
          <a:xfrm>
            <a:off x="605368" y="454026"/>
            <a:ext cx="10977032" cy="436031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800" b="1" i="0" cap="none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18" hasCustomPrompt="1"/>
          </p:nvPr>
        </p:nvSpPr>
        <p:spPr>
          <a:xfrm>
            <a:off x="1665818" y="2594882"/>
            <a:ext cx="9207801" cy="2603046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pic>
        <p:nvPicPr>
          <p:cNvPr id="20" name="Picture 19" descr="JPL-logo_Stacked_RedBlack-RGB_small_040615.eps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6678"/>
          <a:stretch/>
        </p:blipFill>
        <p:spPr>
          <a:xfrm>
            <a:off x="11247689" y="6600391"/>
            <a:ext cx="562435" cy="145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F1E51A9F-9D40-144B-9666-6B30B75E8C1B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JPL-logo_Stacked_RedBlack-RGB_small_040615.eps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6678"/>
          <a:stretch/>
        </p:blipFill>
        <p:spPr>
          <a:xfrm>
            <a:off x="11247689" y="6600391"/>
            <a:ext cx="562435" cy="145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51A9F-9D40-144B-9666-6B30B75E8C1B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" y="2995083"/>
            <a:ext cx="12192000" cy="867834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48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Chapter Divider</a:t>
            </a:r>
          </a:p>
        </p:txBody>
      </p:sp>
    </p:spTree>
    <p:extLst/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4676382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232" y="5195578"/>
            <a:ext cx="10621169" cy="984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6949260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930360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861166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title"/>
          </p:nvPr>
        </p:nvSpPr>
        <p:spPr>
          <a:xfrm>
            <a:off x="605370" y="454026"/>
            <a:ext cx="10977033" cy="436032"/>
          </a:xfrm>
          <a:prstGeom prst="rect">
            <a:avLst/>
          </a:prstGeom>
        </p:spPr>
        <p:txBody>
          <a:bodyPr anchor="t"/>
          <a:lstStyle>
            <a:lvl1pPr>
              <a:defRPr sz="28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136" name="Shape 136"/>
          <p:cNvSpPr>
            <a:spLocks noGrp="1"/>
          </p:cNvSpPr>
          <p:nvPr>
            <p:ph type="sldNum" sz="quarter" idx="2"/>
          </p:nvPr>
        </p:nvSpPr>
        <p:spPr>
          <a:xfrm>
            <a:off x="10926557" y="6540821"/>
            <a:ext cx="257632" cy="269241"/>
          </a:xfrm>
          <a:prstGeom prst="rect">
            <a:avLst/>
          </a:prstGeom>
        </p:spPr>
        <p:txBody>
          <a:bodyPr lIns="91440" tIns="45720" rIns="91440" bIns="45720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053293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title"/>
          </p:nvPr>
        </p:nvSpPr>
        <p:spPr>
          <a:xfrm>
            <a:off x="605370" y="454026"/>
            <a:ext cx="10977033" cy="436032"/>
          </a:xfrm>
          <a:prstGeom prst="rect">
            <a:avLst/>
          </a:prstGeom>
        </p:spPr>
        <p:txBody>
          <a:bodyPr anchor="t"/>
          <a:lstStyle>
            <a:lvl1pPr>
              <a:defRPr sz="28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136" name="Shape 136"/>
          <p:cNvSpPr>
            <a:spLocks noGrp="1"/>
          </p:cNvSpPr>
          <p:nvPr>
            <p:ph type="sldNum" sz="quarter" idx="2"/>
          </p:nvPr>
        </p:nvSpPr>
        <p:spPr>
          <a:xfrm>
            <a:off x="10926557" y="6540821"/>
            <a:ext cx="257632" cy="269241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fld id="{86CB4B4D-7CA3-9044-876B-883B54F8677D}" type="slidenum">
              <a:rPr lang="uk-UA" kern="0" smtClea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lang="uk-UA" kern="0">
              <a:solidFill>
                <a:srgbClr val="000000"/>
              </a:solidFill>
              <a:sym typeface="Calibri"/>
            </a:endParaRPr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Header/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>
            <a:spLocks noGrp="1"/>
          </p:cNvSpPr>
          <p:nvPr>
            <p:ph type="sldNum" sz="quarter" idx="2"/>
          </p:nvPr>
        </p:nvSpPr>
        <p:spPr>
          <a:xfrm>
            <a:off x="11371603" y="6574233"/>
            <a:ext cx="210801" cy="202417"/>
          </a:xfrm>
          <a:prstGeom prst="rect">
            <a:avLst/>
          </a:prstGeom>
        </p:spPr>
        <p:txBody>
          <a:bodyPr lIns="91440" tIns="45720" rIns="91440" bIns="45720"/>
          <a:lstStyle>
            <a:lvl1pPr defTabSz="457200">
              <a:defRPr sz="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65" name="Shape 365"/>
          <p:cNvSpPr>
            <a:spLocks noGrp="1"/>
          </p:cNvSpPr>
          <p:nvPr>
            <p:ph type="body" sz="quarter" idx="1"/>
          </p:nvPr>
        </p:nvSpPr>
        <p:spPr>
          <a:xfrm>
            <a:off x="632181" y="917223"/>
            <a:ext cx="10974917" cy="327906"/>
          </a:xfrm>
          <a:prstGeom prst="rect">
            <a:avLst/>
          </a:prstGeom>
        </p:spPr>
        <p:txBody>
          <a:bodyPr/>
          <a:lstStyle>
            <a:lvl1pPr marL="0" indent="0" defTabSz="457200">
              <a:lnSpc>
                <a:spcPct val="100000"/>
              </a:lnSpc>
              <a:spcBef>
                <a:spcPts val="450"/>
              </a:spcBef>
              <a:buSzTx/>
              <a:buFontTx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0" indent="228600" defTabSz="457200">
              <a:lnSpc>
                <a:spcPct val="100000"/>
              </a:lnSpc>
              <a:spcBef>
                <a:spcPts val="450"/>
              </a:spcBef>
              <a:buSzTx/>
              <a:buFontTx/>
              <a:buNone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0" indent="457200" defTabSz="457200">
              <a:lnSpc>
                <a:spcPct val="100000"/>
              </a:lnSpc>
              <a:spcBef>
                <a:spcPts val="450"/>
              </a:spcBef>
              <a:buSzTx/>
              <a:buFontTx/>
              <a:buNone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0" indent="685800" defTabSz="457200">
              <a:lnSpc>
                <a:spcPct val="100000"/>
              </a:lnSpc>
              <a:spcBef>
                <a:spcPts val="450"/>
              </a:spcBef>
              <a:buSzTx/>
              <a:buFontTx/>
              <a:buNone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0" indent="914400" defTabSz="457200">
              <a:lnSpc>
                <a:spcPct val="100000"/>
              </a:lnSpc>
              <a:spcBef>
                <a:spcPts val="450"/>
              </a:spcBef>
              <a:buSzTx/>
              <a:buFontTx/>
              <a:buNone/>
              <a:defRPr sz="2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6" name="Shape 366"/>
          <p:cNvSpPr>
            <a:spLocks noGrp="1"/>
          </p:cNvSpPr>
          <p:nvPr>
            <p:ph type="title"/>
          </p:nvPr>
        </p:nvSpPr>
        <p:spPr>
          <a:xfrm>
            <a:off x="605370" y="454026"/>
            <a:ext cx="10977033" cy="436032"/>
          </a:xfrm>
          <a:prstGeom prst="rect">
            <a:avLst/>
          </a:prstGeom>
        </p:spPr>
        <p:txBody>
          <a:bodyPr anchor="t"/>
          <a:lstStyle>
            <a:lvl1pPr defTabSz="457200">
              <a:lnSpc>
                <a:spcPct val="100000"/>
              </a:lnSpc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97587767"/>
      </p:ext>
    </p:extLst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982" y="4800600"/>
            <a:ext cx="7315200" cy="566738"/>
          </a:xfrm>
        </p:spPr>
        <p:txBody>
          <a:bodyPr anchor="b">
            <a:normAutofit/>
          </a:bodyPr>
          <a:lstStyle>
            <a:lvl1pPr algn="ctr">
              <a:defRPr sz="2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982" y="612775"/>
            <a:ext cx="7315200" cy="4114800"/>
          </a:xfrm>
        </p:spPr>
        <p:txBody>
          <a:bodyPr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982" y="5367340"/>
            <a:ext cx="7315200" cy="804863"/>
          </a:xfrm>
        </p:spPr>
        <p:txBody>
          <a:bodyPr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029992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19" y="4406902"/>
            <a:ext cx="10363200" cy="1362075"/>
          </a:xfr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19" y="2906712"/>
            <a:ext cx="10363200" cy="1500188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286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572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858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144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430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3716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002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288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fld id="{05CECD4F-AD8B-2148-9B31-6079116AE208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fld id="{BBC21D29-CA4D-ED4B-B54A-A736ED679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6666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448300" cy="452596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4100" y="1600202"/>
            <a:ext cx="5448300" cy="452596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fld id="{05CECD4F-AD8B-2148-9B31-6079116AE208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fld id="{BBC21D29-CA4D-ED4B-B54A-A736ED679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8559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2"/>
            <a:ext cx="5387182" cy="63976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7182" cy="3951288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34" y="1535112"/>
            <a:ext cx="5388769" cy="63976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34" y="2174875"/>
            <a:ext cx="5388769" cy="3951288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fld id="{05CECD4F-AD8B-2148-9B31-6079116AE208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fld id="{BBC21D29-CA4D-ED4B-B54A-A736ED679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5906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fld id="{05CECD4F-AD8B-2148-9B31-6079116AE208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fld id="{BBC21D29-CA4D-ED4B-B54A-A736ED679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4729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0819" cy="1162050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470" y="273052"/>
            <a:ext cx="6815931" cy="585311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0819" cy="4691063"/>
          </a:xfrm>
        </p:spPr>
        <p:txBody>
          <a:bodyPr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fld id="{05CECD4F-AD8B-2148-9B31-6079116AE208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fld id="{BBC21D29-CA4D-ED4B-B54A-A736ED679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1920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fld id="{05CECD4F-AD8B-2148-9B31-6079116AE208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fld id="{BBC21D29-CA4D-ED4B-B54A-A736ED679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78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153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fld id="{05CECD4F-AD8B-2148-9B31-6079116AE208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fld id="{BBC21D29-CA4D-ED4B-B54A-A736ED679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252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PL-logo_Stacked_RedBlack-RGB_small_040615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2532" y="2740309"/>
            <a:ext cx="3366943" cy="137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75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Header/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>
            <a:spLocks noGrp="1"/>
          </p:cNvSpPr>
          <p:nvPr>
            <p:ph type="sldNum" sz="quarter" idx="2"/>
          </p:nvPr>
        </p:nvSpPr>
        <p:spPr>
          <a:xfrm>
            <a:off x="11371603" y="6574233"/>
            <a:ext cx="210801" cy="202417"/>
          </a:xfrm>
          <a:prstGeom prst="rect">
            <a:avLst/>
          </a:prstGeom>
        </p:spPr>
        <p:txBody>
          <a:bodyPr lIns="91440" tIns="45720" rIns="91440" bIns="45720"/>
          <a:lstStyle>
            <a:lvl1pPr defTabSz="457200">
              <a:defRPr sz="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hangingPunct="0"/>
            <a:fld id="{86CB4B4D-7CA3-9044-876B-883B54F8677D}" type="slidenum">
              <a:rPr kern="0">
                <a:solidFill>
                  <a:srgbClr val="000000"/>
                </a:solidFill>
              </a:rPr>
              <a:pPr hangingPunct="0"/>
              <a:t>‹#›</a:t>
            </a:fld>
            <a:endParaRPr kern="0">
              <a:solidFill>
                <a:srgbClr val="000000"/>
              </a:solidFill>
            </a:endParaRPr>
          </a:p>
        </p:txBody>
      </p:sp>
      <p:sp>
        <p:nvSpPr>
          <p:cNvPr id="365" name="Shape 365"/>
          <p:cNvSpPr>
            <a:spLocks noGrp="1"/>
          </p:cNvSpPr>
          <p:nvPr>
            <p:ph type="body" sz="quarter" idx="1"/>
          </p:nvPr>
        </p:nvSpPr>
        <p:spPr>
          <a:xfrm>
            <a:off x="632181" y="917223"/>
            <a:ext cx="10974917" cy="327906"/>
          </a:xfrm>
          <a:prstGeom prst="rect">
            <a:avLst/>
          </a:prstGeom>
        </p:spPr>
        <p:txBody>
          <a:bodyPr/>
          <a:lstStyle>
            <a:lvl1pPr marL="0" indent="0" defTabSz="457200">
              <a:lnSpc>
                <a:spcPct val="100000"/>
              </a:lnSpc>
              <a:spcBef>
                <a:spcPts val="450"/>
              </a:spcBef>
              <a:buSzTx/>
              <a:buFontTx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0" indent="228600" defTabSz="457200">
              <a:lnSpc>
                <a:spcPct val="100000"/>
              </a:lnSpc>
              <a:spcBef>
                <a:spcPts val="450"/>
              </a:spcBef>
              <a:buSzTx/>
              <a:buFontTx/>
              <a:buNone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0" indent="457200" defTabSz="457200">
              <a:lnSpc>
                <a:spcPct val="100000"/>
              </a:lnSpc>
              <a:spcBef>
                <a:spcPts val="450"/>
              </a:spcBef>
              <a:buSzTx/>
              <a:buFontTx/>
              <a:buNone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0" indent="685800" defTabSz="457200">
              <a:lnSpc>
                <a:spcPct val="100000"/>
              </a:lnSpc>
              <a:spcBef>
                <a:spcPts val="450"/>
              </a:spcBef>
              <a:buSzTx/>
              <a:buFontTx/>
              <a:buNone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0" indent="914400" defTabSz="457200">
              <a:lnSpc>
                <a:spcPct val="100000"/>
              </a:lnSpc>
              <a:spcBef>
                <a:spcPts val="450"/>
              </a:spcBef>
              <a:buSzTx/>
              <a:buFontTx/>
              <a:buNone/>
              <a:defRPr sz="2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6" name="Shape 366"/>
          <p:cNvSpPr>
            <a:spLocks noGrp="1"/>
          </p:cNvSpPr>
          <p:nvPr>
            <p:ph type="title"/>
          </p:nvPr>
        </p:nvSpPr>
        <p:spPr>
          <a:xfrm>
            <a:off x="605370" y="454026"/>
            <a:ext cx="10977033" cy="436032"/>
          </a:xfrm>
          <a:prstGeom prst="rect">
            <a:avLst/>
          </a:prstGeom>
        </p:spPr>
        <p:txBody>
          <a:bodyPr anchor="t"/>
          <a:lstStyle>
            <a:lvl1pPr defTabSz="457200">
              <a:lnSpc>
                <a:spcPct val="100000"/>
              </a:lnSpc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982" y="4800600"/>
            <a:ext cx="7315200" cy="566738"/>
          </a:xfrm>
        </p:spPr>
        <p:txBody>
          <a:bodyPr anchor="b">
            <a:normAutofit/>
          </a:bodyPr>
          <a:lstStyle>
            <a:lvl1pPr algn="ctr">
              <a:defRPr sz="2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982" y="612775"/>
            <a:ext cx="7315200" cy="4114800"/>
          </a:xfrm>
        </p:spPr>
        <p:txBody>
          <a:bodyPr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982" y="5367340"/>
            <a:ext cx="7315200" cy="804863"/>
          </a:xfrm>
        </p:spPr>
        <p:txBody>
          <a:bodyPr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19" y="4406902"/>
            <a:ext cx="10363200" cy="1362075"/>
          </a:xfr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19" y="2906712"/>
            <a:ext cx="10363200" cy="1500188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286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572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858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144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430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3716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002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288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fld id="{05CECD4F-AD8B-2148-9B31-6079116AE208}" type="datetimeFigureOut">
              <a:rPr lang="en-US" kern="0" smtClean="0">
                <a:solidFill>
                  <a:srgbClr val="000000"/>
                </a:solidFill>
                <a:sym typeface="Calibri"/>
              </a:rPr>
              <a:pPr hangingPunct="0"/>
              <a:t>11/6/2018</a:t>
            </a:fld>
            <a:endParaRPr lang="en-US"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endParaRPr lang="en-US"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fld id="{BBC21D29-CA4D-ED4B-B54A-A736ED6796E6}" type="slidenum">
              <a:rPr lang="en-US" kern="0" smtClea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lang="en-US" kern="0">
              <a:solidFill>
                <a:srgbClr val="000000"/>
              </a:solidFill>
              <a:sym typeface="Calibri"/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448300" cy="452596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4100" y="1600202"/>
            <a:ext cx="5448300" cy="452596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fld id="{05CECD4F-AD8B-2148-9B31-6079116AE208}" type="datetimeFigureOut">
              <a:rPr lang="en-US" kern="0" smtClean="0">
                <a:solidFill>
                  <a:srgbClr val="000000"/>
                </a:solidFill>
                <a:sym typeface="Calibri"/>
              </a:rPr>
              <a:pPr hangingPunct="0"/>
              <a:t>11/6/2018</a:t>
            </a:fld>
            <a:endParaRPr lang="en-US"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endParaRPr lang="en-US"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pPr hangingPunct="0"/>
            <a:fld id="{BBC21D29-CA4D-ED4B-B54A-A736ED6796E6}" type="slidenum">
              <a:rPr lang="en-US" kern="0" smtClea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lang="en-US" kern="0">
              <a:solidFill>
                <a:srgbClr val="000000"/>
              </a:solidFill>
              <a:sym typeface="Calibri"/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75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1232" y="611960"/>
            <a:ext cx="10621169" cy="984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232" y="1600202"/>
            <a:ext cx="1062116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161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txStyles>
    <p:titleStyle>
      <a:lvl1pPr algn="l" defTabSz="228600" rtl="0" eaLnBrk="1" latinLnBrk="0" hangingPunct="1">
        <a:spcBef>
          <a:spcPct val="0"/>
        </a:spcBef>
        <a:buNone/>
        <a:defRPr sz="2700" b="0" i="0" kern="1200">
          <a:solidFill>
            <a:schemeClr val="bg1"/>
          </a:solidFill>
          <a:latin typeface="+mj-lt"/>
          <a:ea typeface="+mj-ea"/>
          <a:cs typeface="Helvetica"/>
        </a:defRPr>
      </a:lvl1pPr>
    </p:titleStyle>
    <p:bodyStyle>
      <a:lvl1pPr marL="171450" indent="-171450" algn="l" defTabSz="228600" rtl="0" eaLnBrk="1" latinLnBrk="0" hangingPunct="1">
        <a:spcBef>
          <a:spcPct val="20000"/>
        </a:spcBef>
        <a:buFont typeface="Arial"/>
        <a:buChar char="•"/>
        <a:defRPr sz="2200" kern="1200">
          <a:solidFill>
            <a:srgbClr val="FFFFFF"/>
          </a:solidFill>
          <a:latin typeface="+mn-lt"/>
          <a:ea typeface="+mn-ea"/>
          <a:cs typeface="+mn-cs"/>
        </a:defRPr>
      </a:lvl1pPr>
      <a:lvl2pPr marL="371475" indent="-142875" algn="l" defTabSz="2286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+mn-lt"/>
          <a:ea typeface="+mn-ea"/>
          <a:cs typeface="+mn-cs"/>
        </a:defRPr>
      </a:lvl2pPr>
      <a:lvl3pPr marL="571500" indent="-114300" algn="l" defTabSz="2286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3pPr>
      <a:lvl4pPr marL="800100" indent="-114300" algn="l" defTabSz="2286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FFFFFF"/>
          </a:solidFill>
          <a:latin typeface="+mn-lt"/>
          <a:ea typeface="+mn-ea"/>
          <a:cs typeface="+mn-cs"/>
        </a:defRPr>
      </a:lvl4pPr>
      <a:lvl5pPr marL="1028700" indent="-114300" algn="l" defTabSz="228600" rtl="0" eaLnBrk="1" latinLnBrk="0" hangingPunct="1">
        <a:spcBef>
          <a:spcPct val="20000"/>
        </a:spcBef>
        <a:buFont typeface="Arial"/>
        <a:buChar char="»"/>
        <a:defRPr sz="1600" kern="1200">
          <a:solidFill>
            <a:srgbClr val="FFFFFF"/>
          </a:solidFill>
          <a:latin typeface="+mn-lt"/>
          <a:ea typeface="+mn-ea"/>
          <a:cs typeface="+mn-cs"/>
        </a:defRPr>
      </a:lvl5pPr>
      <a:lvl6pPr marL="1257300" indent="-114300" algn="l" defTabSz="228600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228600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228600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228600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75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1232" y="611960"/>
            <a:ext cx="10621169" cy="984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232" y="1600202"/>
            <a:ext cx="1062116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523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  <p:sldLayoutId id="2147483866" r:id="rId13"/>
    <p:sldLayoutId id="2147483867" r:id="rId14"/>
    <p:sldLayoutId id="2147483868" r:id="rId15"/>
    <p:sldLayoutId id="2147483869" r:id="rId16"/>
  </p:sldLayoutIdLst>
  <p:txStyles>
    <p:titleStyle>
      <a:lvl1pPr algn="l" defTabSz="228600" rtl="0" eaLnBrk="1" latinLnBrk="0" hangingPunct="1">
        <a:spcBef>
          <a:spcPct val="0"/>
        </a:spcBef>
        <a:buNone/>
        <a:defRPr sz="2700" b="0" i="0" kern="1200">
          <a:solidFill>
            <a:schemeClr val="bg1"/>
          </a:solidFill>
          <a:latin typeface="+mj-lt"/>
          <a:ea typeface="+mj-ea"/>
          <a:cs typeface="Helvetica"/>
        </a:defRPr>
      </a:lvl1pPr>
    </p:titleStyle>
    <p:bodyStyle>
      <a:lvl1pPr marL="171450" indent="-171450" algn="l" defTabSz="228600" rtl="0" eaLnBrk="1" latinLnBrk="0" hangingPunct="1">
        <a:spcBef>
          <a:spcPct val="20000"/>
        </a:spcBef>
        <a:buFont typeface="Arial"/>
        <a:buChar char="•"/>
        <a:defRPr sz="2200" kern="1200">
          <a:solidFill>
            <a:srgbClr val="FFFFFF"/>
          </a:solidFill>
          <a:latin typeface="+mn-lt"/>
          <a:ea typeface="+mn-ea"/>
          <a:cs typeface="+mn-cs"/>
        </a:defRPr>
      </a:lvl1pPr>
      <a:lvl2pPr marL="371475" indent="-142875" algn="l" defTabSz="2286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+mn-lt"/>
          <a:ea typeface="+mn-ea"/>
          <a:cs typeface="+mn-cs"/>
        </a:defRPr>
      </a:lvl2pPr>
      <a:lvl3pPr marL="571500" indent="-114300" algn="l" defTabSz="2286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3pPr>
      <a:lvl4pPr marL="800100" indent="-114300" algn="l" defTabSz="2286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FFFFFF"/>
          </a:solidFill>
          <a:latin typeface="+mn-lt"/>
          <a:ea typeface="+mn-ea"/>
          <a:cs typeface="+mn-cs"/>
        </a:defRPr>
      </a:lvl4pPr>
      <a:lvl5pPr marL="1028700" indent="-114300" algn="l" defTabSz="228600" rtl="0" eaLnBrk="1" latinLnBrk="0" hangingPunct="1">
        <a:spcBef>
          <a:spcPct val="20000"/>
        </a:spcBef>
        <a:buFont typeface="Arial"/>
        <a:buChar char="»"/>
        <a:defRPr sz="1600" kern="1200">
          <a:solidFill>
            <a:srgbClr val="FFFFFF"/>
          </a:solidFill>
          <a:latin typeface="+mn-lt"/>
          <a:ea typeface="+mn-ea"/>
          <a:cs typeface="+mn-cs"/>
        </a:defRPr>
      </a:lvl5pPr>
      <a:lvl6pPr marL="1257300" indent="-114300" algn="l" defTabSz="228600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228600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228600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228600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444751" y="6492876"/>
            <a:ext cx="7302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609599" y="6492876"/>
            <a:ext cx="18351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757833" y="6492876"/>
            <a:ext cx="14263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/>
            <a:fld id="{F1E51A9F-9D40-144B-9666-6B30B75E8C1B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 defTabSz="457200"/>
              <a:t>‹#›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2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  <p:sldLayoutId id="2147483945" r:id="rId14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75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1232" y="611960"/>
            <a:ext cx="10621169" cy="984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232" y="1600202"/>
            <a:ext cx="1062116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4388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  <p:sldLayoutId id="2147484004" r:id="rId12"/>
    <p:sldLayoutId id="2147484005" r:id="rId13"/>
    <p:sldLayoutId id="2147484006" r:id="rId14"/>
    <p:sldLayoutId id="2147484008" r:id="rId15"/>
  </p:sldLayoutIdLst>
  <p:txStyles>
    <p:titleStyle>
      <a:lvl1pPr algn="l" defTabSz="228600" rtl="0" eaLnBrk="1" latinLnBrk="0" hangingPunct="1">
        <a:spcBef>
          <a:spcPct val="0"/>
        </a:spcBef>
        <a:buNone/>
        <a:defRPr sz="2700" b="0" i="0" kern="1200">
          <a:solidFill>
            <a:schemeClr val="bg1"/>
          </a:solidFill>
          <a:latin typeface="+mj-lt"/>
          <a:ea typeface="+mj-ea"/>
          <a:cs typeface="Helvetica"/>
        </a:defRPr>
      </a:lvl1pPr>
    </p:titleStyle>
    <p:bodyStyle>
      <a:lvl1pPr marL="171450" indent="-171450" algn="l" defTabSz="228600" rtl="0" eaLnBrk="1" latinLnBrk="0" hangingPunct="1">
        <a:spcBef>
          <a:spcPct val="20000"/>
        </a:spcBef>
        <a:buFont typeface="Arial"/>
        <a:buChar char="•"/>
        <a:defRPr sz="2200" kern="1200">
          <a:solidFill>
            <a:srgbClr val="FFFFFF"/>
          </a:solidFill>
          <a:latin typeface="+mn-lt"/>
          <a:ea typeface="+mn-ea"/>
          <a:cs typeface="+mn-cs"/>
        </a:defRPr>
      </a:lvl1pPr>
      <a:lvl2pPr marL="371475" indent="-142875" algn="l" defTabSz="2286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+mn-lt"/>
          <a:ea typeface="+mn-ea"/>
          <a:cs typeface="+mn-cs"/>
        </a:defRPr>
      </a:lvl2pPr>
      <a:lvl3pPr marL="571500" indent="-114300" algn="l" defTabSz="2286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3pPr>
      <a:lvl4pPr marL="800100" indent="-114300" algn="l" defTabSz="2286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FFFFFF"/>
          </a:solidFill>
          <a:latin typeface="+mn-lt"/>
          <a:ea typeface="+mn-ea"/>
          <a:cs typeface="+mn-cs"/>
        </a:defRPr>
      </a:lvl4pPr>
      <a:lvl5pPr marL="1028700" indent="-114300" algn="l" defTabSz="228600" rtl="0" eaLnBrk="1" latinLnBrk="0" hangingPunct="1">
        <a:spcBef>
          <a:spcPct val="20000"/>
        </a:spcBef>
        <a:buFont typeface="Arial"/>
        <a:buChar char="»"/>
        <a:defRPr sz="1600" kern="1200">
          <a:solidFill>
            <a:srgbClr val="FFFFFF"/>
          </a:solidFill>
          <a:latin typeface="+mn-lt"/>
          <a:ea typeface="+mn-ea"/>
          <a:cs typeface="+mn-cs"/>
        </a:defRPr>
      </a:lvl5pPr>
      <a:lvl6pPr marL="1257300" indent="-114300" algn="l" defTabSz="228600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228600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228600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228600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2113197" y="0"/>
            <a:ext cx="8419172" cy="626269"/>
          </a:xfrm>
        </p:spPr>
        <p:txBody>
          <a:bodyPr>
            <a:normAutofit/>
          </a:bodyPr>
          <a:lstStyle/>
          <a:p>
            <a:r>
              <a:rPr lang="en-US" dirty="0"/>
              <a:t>JPL’s Acquisition Intelligent Assistant Results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01857" y="626269"/>
            <a:ext cx="9230512" cy="6102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8759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ontent Slides">
  <a:themeElements>
    <a:clrScheme name="JPL Colors - Feb2015">
      <a:dk1>
        <a:srgbClr val="000000"/>
      </a:dk1>
      <a:lt1>
        <a:srgbClr val="FFFFFF"/>
      </a:lt1>
      <a:dk2>
        <a:srgbClr val="D0D3D4"/>
      </a:dk2>
      <a:lt2>
        <a:srgbClr val="75787B"/>
      </a:lt2>
      <a:accent1>
        <a:srgbClr val="32373B"/>
      </a:accent1>
      <a:accent2>
        <a:srgbClr val="EE2737"/>
      </a:accent2>
      <a:accent3>
        <a:srgbClr val="BA0C2F"/>
      </a:accent3>
      <a:accent4>
        <a:srgbClr val="410706"/>
      </a:accent4>
      <a:accent5>
        <a:srgbClr val="6083AA"/>
      </a:accent5>
      <a:accent6>
        <a:srgbClr val="FFFFFF"/>
      </a:accent6>
      <a:hlink>
        <a:srgbClr val="BA0C2F"/>
      </a:hlink>
      <a:folHlink>
        <a:srgbClr val="BA0C2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ap="flat" cmpd="sng" algn="ctr">
          <a:solidFill>
            <a:schemeClr val="bg1">
              <a:lumMod val="75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PL_Template_White_4-3_vA4b.pptx" id="{A273D9C3-F434-4959-BA90-775C57F15484}" vid="{198DD84E-9D6D-4780-BC19-BA6D39FEEFE9}"/>
    </a:ext>
  </a:extLst>
</a:theme>
</file>

<file path=ppt/theme/theme4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64443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Helvetica</vt:lpstr>
      <vt:lpstr>Custom Design</vt:lpstr>
      <vt:lpstr>2_Custom Design</vt:lpstr>
      <vt:lpstr>Content Slides</vt:lpstr>
      <vt:lpstr>6_Custom Design</vt:lpstr>
      <vt:lpstr>JPL’s Acquisition Intelligent Assistant Results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Waves</dc:title>
  <dc:creator>Microsoft Office User</dc:creator>
  <cp:lastModifiedBy>Paul Little</cp:lastModifiedBy>
  <cp:revision>294</cp:revision>
  <cp:lastPrinted>2017-12-05T01:01:40Z</cp:lastPrinted>
  <dcterms:created xsi:type="dcterms:W3CDTF">2017-10-29T20:26:13Z</dcterms:created>
  <dcterms:modified xsi:type="dcterms:W3CDTF">2018-11-06T22:55:31Z</dcterms:modified>
</cp:coreProperties>
</file>