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1"/>
    <p:sldMasterId id="2147483853" r:id="rId2"/>
    <p:sldMasterId id="2147483931" r:id="rId3"/>
    <p:sldMasterId id="2147483992" r:id="rId4"/>
    <p:sldMasterId id="2147484082" r:id="rId5"/>
  </p:sldMasterIdLst>
  <p:notesMasterIdLst>
    <p:notesMasterId r:id="rId9"/>
  </p:notesMasterIdLst>
  <p:sldIdLst>
    <p:sldId id="638" r:id="rId6"/>
    <p:sldId id="295" r:id="rId7"/>
    <p:sldId id="28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8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60" autoAdjust="0"/>
    <p:restoredTop sz="73966" autoAdjust="0"/>
  </p:normalViewPr>
  <p:slideViewPr>
    <p:cSldViewPr snapToGrid="0" snapToObjects="1">
      <p:cViewPr varScale="1">
        <p:scale>
          <a:sx n="56" d="100"/>
          <a:sy n="56" d="100"/>
        </p:scale>
        <p:origin x="84" y="3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94" d="100"/>
        <a:sy n="9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A36161-4147-4D4D-BE2C-B4AE70BE7CB4}" type="datetimeFigureOut">
              <a:rPr lang="en-US" smtClean="0"/>
              <a:t>11/6/2018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6E5AB-D48C-5947-B190-411BC8DAA439}" type="slidenum">
              <a:rPr lang="en-US" smtClean="0"/>
              <a:t>‹#›</a:t>
            </a:fld>
            <a:endParaRPr lang="en-US"/>
          </a:p>
        </p:txBody>
      </p:sp>
    </p:spTree>
    <p:extLst>
      <p:ext uri="{BB962C8B-B14F-4D97-AF65-F5344CB8AC3E}">
        <p14:creationId xmlns:p14="http://schemas.microsoft.com/office/powerpoint/2010/main" val="143461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Here’s a view of the surface of</a:t>
            </a:r>
            <a:r>
              <a:rPr lang="en-US" baseline="0" dirty="0"/>
              <a:t> Mars.  Do you see life?</a:t>
            </a:r>
          </a:p>
          <a:p>
            <a:endParaRPr lang="en-US" baseline="0" dirty="0"/>
          </a:p>
          <a:p>
            <a:r>
              <a:rPr lang="en-US" baseline="0" dirty="0"/>
              <a:t>We just found organic materials in a rock and in the atmosphere, and it has a cycle.  What is the cause of the cycle?</a:t>
            </a:r>
          </a:p>
          <a:p>
            <a:endParaRPr lang="en-US" baseline="0" dirty="0"/>
          </a:p>
          <a:p>
            <a:r>
              <a:rPr lang="en-US" baseline="0" dirty="0"/>
              <a:t>We didn’t find absolute proof, so we’re going back.</a:t>
            </a:r>
            <a:endParaRPr lang="en-US" dirty="0"/>
          </a:p>
        </p:txBody>
      </p:sp>
    </p:spTree>
    <p:extLst>
      <p:ext uri="{BB962C8B-B14F-4D97-AF65-F5344CB8AC3E}">
        <p14:creationId xmlns:p14="http://schemas.microsoft.com/office/powerpoint/2010/main" val="1491216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Shape 379"/>
          <p:cNvSpPr>
            <a:spLocks noGrp="1" noRot="1" noChangeAspect="1"/>
          </p:cNvSpPr>
          <p:nvPr>
            <p:ph type="sldImg"/>
          </p:nvPr>
        </p:nvSpPr>
        <p:spPr>
          <a:xfrm>
            <a:off x="381000" y="685800"/>
            <a:ext cx="6096000" cy="3429000"/>
          </a:xfrm>
          <a:prstGeom prst="rect">
            <a:avLst/>
          </a:prstGeom>
        </p:spPr>
        <p:txBody>
          <a:bodyPr/>
          <a:lstStyle/>
          <a:p>
            <a:endParaRPr/>
          </a:p>
        </p:txBody>
      </p:sp>
      <p:sp>
        <p:nvSpPr>
          <p:cNvPr id="380" name="Shape 380"/>
          <p:cNvSpPr>
            <a:spLocks noGrp="1"/>
          </p:cNvSpPr>
          <p:nvPr>
            <p:ph type="body" sz="quarter" idx="1"/>
          </p:nvPr>
        </p:nvSpPr>
        <p:spPr>
          <a:prstGeom prst="rect">
            <a:avLst/>
          </a:prstGeom>
        </p:spPr>
        <p:txBody>
          <a:bodyPr/>
          <a:lstStyle/>
          <a:p>
            <a:r>
              <a:rPr dirty="0"/>
              <a:t>Curiosity and the Mars Exploration Rovers found signs of liquid, even flowing liquid, but not yet the smoking gun that life existed (or exists) on Mars. So, we’re going back with new instruments and new methods and will help pave the way for humans to go to Mars.</a:t>
            </a:r>
          </a:p>
        </p:txBody>
      </p:sp>
    </p:spTree>
    <p:extLst>
      <p:ext uri="{BB962C8B-B14F-4D97-AF65-F5344CB8AC3E}">
        <p14:creationId xmlns:p14="http://schemas.microsoft.com/office/powerpoint/2010/main" val="3982100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2"/>
            <a:ext cx="5387182"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609600" y="2174875"/>
            <a:ext cx="5387182"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4" y="1535112"/>
            <a:ext cx="5388769"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6193634" y="2174875"/>
            <a:ext cx="5388769"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11/6/2018</a:t>
            </a:fld>
            <a:endParaRPr lang="en-US" kern="0">
              <a:solidFill>
                <a:srgbClr val="000000"/>
              </a:solidFill>
              <a:sym typeface="Calibri"/>
            </a:endParaRPr>
          </a:p>
        </p:txBody>
      </p:sp>
      <p:sp>
        <p:nvSpPr>
          <p:cNvPr id="8" name="Footer Placeholder 7"/>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9" name="Slide Number Placeholder 8"/>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11/6/2018</a:t>
            </a:fld>
            <a:endParaRPr lang="en-US" kern="0">
              <a:solidFill>
                <a:srgbClr val="000000"/>
              </a:solidFill>
              <a:sym typeface="Calibri"/>
            </a:endParaRPr>
          </a:p>
        </p:txBody>
      </p:sp>
      <p:sp>
        <p:nvSpPr>
          <p:cNvPr id="3" name="Footer Placeholder 2"/>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4" name="Slide Number Placeholder 3"/>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0819" cy="116205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4766470" y="273052"/>
            <a:ext cx="6815931" cy="5853113"/>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0819" cy="46910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11/6/2018</a:t>
            </a:fld>
            <a:endParaRPr lang="en-US" kern="0">
              <a:solidFill>
                <a:srgbClr val="000000"/>
              </a:solidFill>
              <a:sym typeface="Calibri"/>
            </a:endParaRPr>
          </a:p>
        </p:txBody>
      </p:sp>
      <p:sp>
        <p:nvSpPr>
          <p:cNvPr id="6" name="Footer Placeholder 5"/>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7" name="Slide Number Placeholder 6"/>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11/6/2018</a:t>
            </a:fld>
            <a:endParaRPr lang="en-US" kern="0">
              <a:solidFill>
                <a:srgbClr val="000000"/>
              </a:solidFill>
              <a:sym typeface="Calibri"/>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153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11/6/2018</a:t>
            </a:fld>
            <a:endParaRPr lang="en-US" kern="0">
              <a:solidFill>
                <a:srgbClr val="000000"/>
              </a:solidFill>
              <a:sym typeface="Calibri"/>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61232" y="5195578"/>
            <a:ext cx="10621169" cy="984250"/>
          </a:xfrm>
        </p:spPr>
        <p:txBody>
          <a:bodyPr/>
          <a:lstStyle/>
          <a:p>
            <a:r>
              <a:rPr lang="en-US" dirty="0"/>
              <a:t>Click to edit Master title style</a:t>
            </a:r>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lvl1pPr algn="ctr">
              <a:defRPr/>
            </a:lvl1pPr>
          </a:lstStyle>
          <a:p>
            <a:r>
              <a:rPr lang="en-US" dirty="0"/>
              <a:t>Click to edit Master title style</a:t>
            </a: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Header">
    <p:spTree>
      <p:nvGrpSpPr>
        <p:cNvPr id="1" name=""/>
        <p:cNvGrpSpPr/>
        <p:nvPr/>
      </p:nvGrpSpPr>
      <p:grpSpPr>
        <a:xfrm>
          <a:off x="0" y="0"/>
          <a:ext cx="0" cy="0"/>
          <a:chOff x="0" y="0"/>
          <a:chExt cx="0" cy="0"/>
        </a:xfrm>
      </p:grpSpPr>
      <p:sp>
        <p:nvSpPr>
          <p:cNvPr id="134" name="Shape 134"/>
          <p:cNvSpPr>
            <a:spLocks noGrp="1"/>
          </p:cNvSpPr>
          <p:nvPr>
            <p:ph type="title"/>
          </p:nvPr>
        </p:nvSpPr>
        <p:spPr>
          <a:xfrm>
            <a:off x="605370" y="454026"/>
            <a:ext cx="10977033" cy="436032"/>
          </a:xfrm>
          <a:prstGeom prst="rect">
            <a:avLst/>
          </a:prstGeom>
        </p:spPr>
        <p:txBody>
          <a:bodyPr anchor="t"/>
          <a:lstStyle>
            <a:lvl1pPr>
              <a:defRPr sz="2800" b="0">
                <a:solidFill>
                  <a:srgbClr val="FFFFFF"/>
                </a:solidFill>
                <a:latin typeface="Arial"/>
                <a:ea typeface="Arial"/>
                <a:cs typeface="Arial"/>
                <a:sym typeface="Arial"/>
              </a:defRPr>
            </a:lvl1pPr>
          </a:lstStyle>
          <a:p>
            <a:r>
              <a:t>Title Text</a:t>
            </a:r>
          </a:p>
        </p:txBody>
      </p:sp>
      <p:sp>
        <p:nvSpPr>
          <p:cNvPr id="136" name="Shape 136"/>
          <p:cNvSpPr>
            <a:spLocks noGrp="1"/>
          </p:cNvSpPr>
          <p:nvPr>
            <p:ph type="sldNum" sz="quarter" idx="2"/>
          </p:nvPr>
        </p:nvSpPr>
        <p:spPr>
          <a:xfrm>
            <a:off x="10926557" y="6540821"/>
            <a:ext cx="257632" cy="269241"/>
          </a:xfrm>
          <a:prstGeom prst="rect">
            <a:avLst/>
          </a:prstGeom>
        </p:spPr>
        <p:txBody>
          <a:bodyPr lIns="91440" tIns="45720" rIns="91440" bIns="45720"/>
          <a:lstStyle/>
          <a:p>
            <a:pPr hangingPunct="0"/>
            <a:fld id="{86CB4B4D-7CA3-9044-876B-883B54F8677D}" type="slidenum">
              <a:rPr lang="uk-UA" kern="0" smtClean="0">
                <a:solidFill>
                  <a:srgbClr val="000000"/>
                </a:solidFill>
                <a:sym typeface="Calibri"/>
              </a:rPr>
              <a:pPr hangingPunct="0"/>
              <a:t>‹#›</a:t>
            </a:fld>
            <a:endParaRPr lang="uk-UA" kern="0">
              <a:solidFill>
                <a:srgbClr val="000000"/>
              </a:solidFill>
              <a:sym typeface="Calibri"/>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61232" y="5195578"/>
            <a:ext cx="10621169" cy="984250"/>
          </a:xfrm>
        </p:spPr>
        <p:txBody>
          <a:bodyPr/>
          <a:lstStyle/>
          <a:p>
            <a:r>
              <a:rPr lang="en-US" dirty="0"/>
              <a:t>Click to edit Master title style</a:t>
            </a:r>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Header/Footer">
    <p:spTree>
      <p:nvGrpSpPr>
        <p:cNvPr id="1" name=""/>
        <p:cNvGrpSpPr/>
        <p:nvPr/>
      </p:nvGrpSpPr>
      <p:grpSpPr>
        <a:xfrm>
          <a:off x="0" y="0"/>
          <a:ext cx="0" cy="0"/>
          <a:chOff x="0" y="0"/>
          <a:chExt cx="0" cy="0"/>
        </a:xfrm>
      </p:grpSpPr>
      <p:sp>
        <p:nvSpPr>
          <p:cNvPr id="364" name="Shape 364"/>
          <p:cNvSpPr>
            <a:spLocks noGrp="1"/>
          </p:cNvSpPr>
          <p:nvPr>
            <p:ph type="sldNum" sz="quarter" idx="2"/>
          </p:nvPr>
        </p:nvSpPr>
        <p:spPr>
          <a:xfrm>
            <a:off x="11371603" y="6574233"/>
            <a:ext cx="210801" cy="202417"/>
          </a:xfrm>
          <a:prstGeom prst="rect">
            <a:avLst/>
          </a:prstGeom>
        </p:spPr>
        <p:txBody>
          <a:bodyPr lIns="91440" tIns="45720" rIns="91440" bIns="45720"/>
          <a:lstStyle>
            <a:lvl1pPr defTabSz="457200">
              <a:defRPr sz="800">
                <a:latin typeface="Arial"/>
                <a:ea typeface="Arial"/>
                <a:cs typeface="Arial"/>
                <a:sym typeface="Arial"/>
              </a:defRPr>
            </a:lvl1pPr>
          </a:lstStyle>
          <a:p>
            <a:pPr hangingPunct="0"/>
            <a:fld id="{86CB4B4D-7CA3-9044-876B-883B54F8677D}" type="slidenum">
              <a:rPr kern="0">
                <a:solidFill>
                  <a:srgbClr val="000000"/>
                </a:solidFill>
              </a:rPr>
              <a:pPr hangingPunct="0"/>
              <a:t>‹#›</a:t>
            </a:fld>
            <a:endParaRPr kern="0">
              <a:solidFill>
                <a:srgbClr val="000000"/>
              </a:solidFill>
            </a:endParaRPr>
          </a:p>
        </p:txBody>
      </p:sp>
      <p:sp>
        <p:nvSpPr>
          <p:cNvPr id="365" name="Shape 365"/>
          <p:cNvSpPr>
            <a:spLocks noGrp="1"/>
          </p:cNvSpPr>
          <p:nvPr>
            <p:ph type="body" sz="quarter" idx="1"/>
          </p:nvPr>
        </p:nvSpPr>
        <p:spPr>
          <a:xfrm>
            <a:off x="632181" y="917223"/>
            <a:ext cx="10974917" cy="327906"/>
          </a:xfrm>
          <a:prstGeom prst="rect">
            <a:avLst/>
          </a:prstGeom>
        </p:spPr>
        <p:txBody>
          <a:bodyPr/>
          <a:lstStyle>
            <a:lvl1pPr marL="0" indent="0" defTabSz="457200">
              <a:lnSpc>
                <a:spcPct val="100000"/>
              </a:lnSpc>
              <a:spcBef>
                <a:spcPts val="450"/>
              </a:spcBef>
              <a:buSzTx/>
              <a:buFontTx/>
              <a:buNone/>
              <a:defRPr sz="2000">
                <a:latin typeface="Arial"/>
                <a:ea typeface="Arial"/>
                <a:cs typeface="Arial"/>
                <a:sym typeface="Arial"/>
              </a:defRPr>
            </a:lvl1pPr>
            <a:lvl2pPr marL="0" indent="228600" defTabSz="457200">
              <a:lnSpc>
                <a:spcPct val="100000"/>
              </a:lnSpc>
              <a:spcBef>
                <a:spcPts val="450"/>
              </a:spcBef>
              <a:buSzTx/>
              <a:buFontTx/>
              <a:buNone/>
              <a:defRPr sz="2000">
                <a:latin typeface="Arial"/>
                <a:ea typeface="Arial"/>
                <a:cs typeface="Arial"/>
                <a:sym typeface="Arial"/>
              </a:defRPr>
            </a:lvl2pPr>
            <a:lvl3pPr marL="0" indent="457200" defTabSz="457200">
              <a:lnSpc>
                <a:spcPct val="100000"/>
              </a:lnSpc>
              <a:spcBef>
                <a:spcPts val="450"/>
              </a:spcBef>
              <a:buSzTx/>
              <a:buFontTx/>
              <a:buNone/>
              <a:defRPr sz="2000">
                <a:latin typeface="Arial"/>
                <a:ea typeface="Arial"/>
                <a:cs typeface="Arial"/>
                <a:sym typeface="Arial"/>
              </a:defRPr>
            </a:lvl3pPr>
            <a:lvl4pPr marL="0" indent="685800" defTabSz="457200">
              <a:lnSpc>
                <a:spcPct val="100000"/>
              </a:lnSpc>
              <a:spcBef>
                <a:spcPts val="450"/>
              </a:spcBef>
              <a:buSzTx/>
              <a:buFontTx/>
              <a:buNone/>
              <a:defRPr sz="2000">
                <a:latin typeface="Arial"/>
                <a:ea typeface="Arial"/>
                <a:cs typeface="Arial"/>
                <a:sym typeface="Arial"/>
              </a:defRPr>
            </a:lvl4pPr>
            <a:lvl5pPr marL="0" indent="914400" defTabSz="457200">
              <a:lnSpc>
                <a:spcPct val="100000"/>
              </a:lnSpc>
              <a:spcBef>
                <a:spcPts val="450"/>
              </a:spcBef>
              <a:buSzTx/>
              <a:buFont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66" name="Shape 366"/>
          <p:cNvSpPr>
            <a:spLocks noGrp="1"/>
          </p:cNvSpPr>
          <p:nvPr>
            <p:ph type="title"/>
          </p:nvPr>
        </p:nvSpPr>
        <p:spPr>
          <a:xfrm>
            <a:off x="605370" y="454026"/>
            <a:ext cx="10977033" cy="436032"/>
          </a:xfrm>
          <a:prstGeom prst="rect">
            <a:avLst/>
          </a:prstGeom>
        </p:spPr>
        <p:txBody>
          <a:bodyPr anchor="t"/>
          <a:lstStyle>
            <a:lvl1pPr defTabSz="457200">
              <a:lnSpc>
                <a:spcPct val="100000"/>
              </a:lnSpc>
              <a:defRPr sz="2800" b="1">
                <a:latin typeface="Arial"/>
                <a:ea typeface="Arial"/>
                <a:cs typeface="Arial"/>
                <a:sym typeface="Arial"/>
              </a:defRPr>
            </a:lvl1pPr>
          </a:lstStyle>
          <a:p>
            <a:r>
              <a:rPr dirty="0"/>
              <a:t>Title Text</a:t>
            </a: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982" y="4800600"/>
            <a:ext cx="7315200" cy="566738"/>
          </a:xfrm>
        </p:spPr>
        <p:txBody>
          <a:bodyPr anchor="b">
            <a:normAutofit/>
          </a:bodyPr>
          <a:lstStyle>
            <a:lvl1pPr algn="ctr">
              <a:defRPr sz="2200" b="1"/>
            </a:lvl1pPr>
          </a:lstStyle>
          <a:p>
            <a:r>
              <a:rPr lang="en-US" dirty="0"/>
              <a:t>Click to edit Master title style</a:t>
            </a:r>
          </a:p>
        </p:txBody>
      </p:sp>
      <p:sp>
        <p:nvSpPr>
          <p:cNvPr id="3" name="Picture Placeholder 2"/>
          <p:cNvSpPr>
            <a:spLocks noGrp="1"/>
          </p:cNvSpPr>
          <p:nvPr>
            <p:ph type="pic" idx="1"/>
          </p:nvPr>
        </p:nvSpPr>
        <p:spPr>
          <a:xfrm>
            <a:off x="2389982" y="612775"/>
            <a:ext cx="7315200" cy="41148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2389982" y="5367340"/>
            <a:ext cx="7315200" cy="8048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19" y="4406902"/>
            <a:ext cx="10363200" cy="1362075"/>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962819" y="2906712"/>
            <a:ext cx="10363200" cy="1500188"/>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11/6/2018</a:t>
            </a:fld>
            <a:endParaRPr lang="en-US" kern="0">
              <a:solidFill>
                <a:srgbClr val="000000"/>
              </a:solidFill>
              <a:sym typeface="Calibri"/>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448300" cy="4525963"/>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34100" y="1600202"/>
            <a:ext cx="5448300" cy="4525963"/>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11/6/2018</a:t>
            </a:fld>
            <a:endParaRPr lang="en-US" kern="0">
              <a:solidFill>
                <a:srgbClr val="000000"/>
              </a:solidFill>
              <a:sym typeface="Calibri"/>
            </a:endParaRPr>
          </a:p>
        </p:txBody>
      </p:sp>
      <p:sp>
        <p:nvSpPr>
          <p:cNvPr id="6" name="Footer Placeholder 5"/>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7" name="Slide Number Placeholder 6"/>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2"/>
            <a:ext cx="5387182"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609600" y="2174875"/>
            <a:ext cx="5387182"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4" y="1535112"/>
            <a:ext cx="5388769"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6193634" y="2174875"/>
            <a:ext cx="5388769"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11/6/2018</a:t>
            </a:fld>
            <a:endParaRPr lang="en-US" kern="0">
              <a:solidFill>
                <a:srgbClr val="000000"/>
              </a:solidFill>
              <a:sym typeface="Calibri"/>
            </a:endParaRPr>
          </a:p>
        </p:txBody>
      </p:sp>
      <p:sp>
        <p:nvSpPr>
          <p:cNvPr id="8" name="Footer Placeholder 7"/>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9" name="Slide Number Placeholder 8"/>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11/6/2018</a:t>
            </a:fld>
            <a:endParaRPr lang="en-US" kern="0">
              <a:solidFill>
                <a:srgbClr val="000000"/>
              </a:solidFill>
              <a:sym typeface="Calibri"/>
            </a:endParaRPr>
          </a:p>
        </p:txBody>
      </p:sp>
      <p:sp>
        <p:nvSpPr>
          <p:cNvPr id="3" name="Footer Placeholder 2"/>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4" name="Slide Number Placeholder 3"/>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0819" cy="116205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4766470" y="273052"/>
            <a:ext cx="6815931" cy="5853113"/>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0819" cy="46910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11/6/2018</a:t>
            </a:fld>
            <a:endParaRPr lang="en-US" kern="0">
              <a:solidFill>
                <a:srgbClr val="000000"/>
              </a:solidFill>
              <a:sym typeface="Calibri"/>
            </a:endParaRPr>
          </a:p>
        </p:txBody>
      </p:sp>
      <p:sp>
        <p:nvSpPr>
          <p:cNvPr id="6" name="Footer Placeholder 5"/>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7" name="Slide Number Placeholder 6"/>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11/6/2018</a:t>
            </a:fld>
            <a:endParaRPr lang="en-US" kern="0">
              <a:solidFill>
                <a:srgbClr val="000000"/>
              </a:solidFill>
              <a:sym typeface="Calibri"/>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153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11/6/2018</a:t>
            </a:fld>
            <a:endParaRPr lang="en-US" kern="0">
              <a:solidFill>
                <a:srgbClr val="000000"/>
              </a:solidFill>
              <a:sym typeface="Calibri"/>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hangingPunct="0"/>
            <a:fld id="{270A09F0-A977-4F4A-B31E-47E6B162610B}" type="datetimeFigureOut">
              <a:rPr lang="en-US" kern="0" smtClean="0">
                <a:solidFill>
                  <a:srgbClr val="000000"/>
                </a:solidFill>
                <a:sym typeface="Calibri"/>
              </a:rPr>
              <a:pPr hangingPunct="0"/>
              <a:t>11/6/2018</a:t>
            </a:fld>
            <a:endParaRPr lang="en-US" kern="0">
              <a:solidFill>
                <a:srgbClr val="000000"/>
              </a:solidFill>
              <a:sym typeface="Calibri"/>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hangingPunct="0"/>
            <a:endParaRPr lang="en-US" kern="0">
              <a:solidFill>
                <a:srgbClr val="000000"/>
              </a:solidFill>
              <a:sym typeface="Calibri"/>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hangingPunct="0"/>
            <a:fld id="{55E08A9E-C25D-F742-9742-781DF67FC497}"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lvl1pPr algn="ctr">
              <a:defRPr/>
            </a:lvl1pPr>
          </a:lstStyle>
          <a:p>
            <a:r>
              <a:rPr lang="en-US" dirty="0"/>
              <a:t>Click to edit Master title style</a:t>
            </a:r>
          </a:p>
        </p:txBody>
      </p:sp>
    </p:spTree>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Walkin">
    <p:spTree>
      <p:nvGrpSpPr>
        <p:cNvPr id="1" name=""/>
        <p:cNvGrpSpPr/>
        <p:nvPr/>
      </p:nvGrpSpPr>
      <p:grpSpPr>
        <a:xfrm>
          <a:off x="0" y="0"/>
          <a:ext cx="0" cy="0"/>
          <a:chOff x="0" y="0"/>
          <a:chExt cx="0" cy="0"/>
        </a:xfrm>
      </p:grpSpPr>
      <p:sp>
        <p:nvSpPr>
          <p:cNvPr id="13" name="Shape 13"/>
          <p:cNvSpPr>
            <a:spLocks noGrp="1"/>
          </p:cNvSpPr>
          <p:nvPr>
            <p:ph type="sldNum" sz="quarter" idx="2"/>
          </p:nvPr>
        </p:nvSpPr>
        <p:spPr>
          <a:xfrm>
            <a:off x="5998811" y="6347598"/>
            <a:ext cx="189365" cy="177759"/>
          </a:xfrm>
          <a:prstGeom prst="rect">
            <a:avLst/>
          </a:prstGeom>
        </p:spPr>
        <p:txBody>
          <a:bodyPr/>
          <a:lstStyle/>
          <a:p>
            <a:pPr hangingPunct="0"/>
            <a:fld id="{86CB4B4D-7CA3-9044-876B-883B54F8677D}" type="slidenum">
              <a:rPr lang="uk-UA" kern="0" smtClean="0">
                <a:solidFill>
                  <a:srgbClr val="FFFFFF">
                    <a:alpha val="40000"/>
                  </a:srgbClr>
                </a:solidFill>
                <a:sym typeface="Calibri"/>
              </a:rPr>
              <a:pPr hangingPunct="0"/>
              <a:t>‹#›</a:t>
            </a:fld>
            <a:endParaRPr lang="uk-UA" kern="0">
              <a:solidFill>
                <a:srgbClr val="FFFFFF">
                  <a:alpha val="40000"/>
                </a:srgbClr>
              </a:solidFill>
              <a:sym typeface="Calibri"/>
            </a:endParaRPr>
          </a:p>
        </p:txBody>
      </p:sp>
    </p:spTree>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ission Logo Slide">
    <p:spTree>
      <p:nvGrpSpPr>
        <p:cNvPr id="1" name=""/>
        <p:cNvGrpSpPr/>
        <p:nvPr/>
      </p:nvGrpSpPr>
      <p:grpSpPr>
        <a:xfrm>
          <a:off x="0" y="0"/>
          <a:ext cx="0" cy="0"/>
          <a:chOff x="0" y="0"/>
          <a:chExt cx="0" cy="0"/>
        </a:xfrm>
      </p:grpSpPr>
      <p:sp>
        <p:nvSpPr>
          <p:cNvPr id="18" name="Text Placeholder 13"/>
          <p:cNvSpPr>
            <a:spLocks noGrp="1"/>
          </p:cNvSpPr>
          <p:nvPr>
            <p:ph type="body" sz="quarter" idx="17" hasCustomPrompt="1"/>
          </p:nvPr>
        </p:nvSpPr>
        <p:spPr>
          <a:xfrm>
            <a:off x="632180" y="917223"/>
            <a:ext cx="10974917"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9"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add Mission or Project Name</a:t>
            </a:r>
          </a:p>
        </p:txBody>
      </p:sp>
      <p:sp>
        <p:nvSpPr>
          <p:cNvPr id="10" name="Content Placeholder 3"/>
          <p:cNvSpPr>
            <a:spLocks noGrp="1"/>
          </p:cNvSpPr>
          <p:nvPr>
            <p:ph sz="quarter" idx="18" hasCustomPrompt="1"/>
          </p:nvPr>
        </p:nvSpPr>
        <p:spPr>
          <a:xfrm>
            <a:off x="1814286" y="1360715"/>
            <a:ext cx="8926287" cy="3537857"/>
          </a:xfrm>
          <a:prstGeom prst="rect">
            <a:avLst/>
          </a:prstGeom>
        </p:spPr>
        <p:txBody>
          <a:bodyPr vert="horz"/>
          <a:lstStyle>
            <a:lvl1pPr>
              <a:defRPr>
                <a:solidFill>
                  <a:srgbClr val="00000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Mission logo</a:t>
            </a:r>
          </a:p>
        </p:txBody>
      </p:sp>
      <p:cxnSp>
        <p:nvCxnSpPr>
          <p:cNvPr id="15" name="Straight Connector 14"/>
          <p:cNvCxnSpPr/>
          <p:nvPr userDrawn="1"/>
        </p:nvCxnSpPr>
        <p:spPr>
          <a:xfrm>
            <a:off x="609602" y="5033130"/>
            <a:ext cx="10972799" cy="1588"/>
          </a:xfrm>
          <a:prstGeom prst="line">
            <a:avLst/>
          </a:prstGeom>
          <a:ln w="12700" cap="flat" cmpd="sng" algn="ctr">
            <a:solidFill>
              <a:schemeClr val="bg1">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Content Placeholder 3"/>
          <p:cNvSpPr>
            <a:spLocks noGrp="1"/>
          </p:cNvSpPr>
          <p:nvPr>
            <p:ph sz="quarter" idx="19" hasCustomPrompt="1"/>
          </p:nvPr>
        </p:nvSpPr>
        <p:spPr>
          <a:xfrm>
            <a:off x="1505859" y="5202464"/>
            <a:ext cx="2836333" cy="1174751"/>
          </a:xfrm>
          <a:prstGeom prst="rect">
            <a:avLst/>
          </a:prstGeom>
        </p:spPr>
        <p:txBody>
          <a:bodyPr vert="horz"/>
          <a:lstStyle>
            <a:lvl1pPr>
              <a:defRPr sz="1600" baseline="0">
                <a:solidFill>
                  <a:srgbClr val="00000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NASA, JPL or other partner logo</a:t>
            </a:r>
          </a:p>
        </p:txBody>
      </p:sp>
      <p:sp>
        <p:nvSpPr>
          <p:cNvPr id="17" name="Content Placeholder 3"/>
          <p:cNvSpPr>
            <a:spLocks noGrp="1"/>
          </p:cNvSpPr>
          <p:nvPr>
            <p:ph sz="quarter" idx="20" hasCustomPrompt="1"/>
          </p:nvPr>
        </p:nvSpPr>
        <p:spPr>
          <a:xfrm>
            <a:off x="4832050" y="5202464"/>
            <a:ext cx="2836333" cy="1174751"/>
          </a:xfrm>
          <a:prstGeom prst="rect">
            <a:avLst/>
          </a:prstGeom>
        </p:spPr>
        <p:txBody>
          <a:bodyPr vert="horz"/>
          <a:lstStyle>
            <a:lvl1pPr>
              <a:defRPr sz="1600" baseline="0">
                <a:solidFill>
                  <a:srgbClr val="00000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NASA, JPL or other partner logo</a:t>
            </a:r>
          </a:p>
        </p:txBody>
      </p:sp>
      <p:sp>
        <p:nvSpPr>
          <p:cNvPr id="20" name="Content Placeholder 3"/>
          <p:cNvSpPr>
            <a:spLocks noGrp="1"/>
          </p:cNvSpPr>
          <p:nvPr>
            <p:ph sz="quarter" idx="21" hasCustomPrompt="1"/>
          </p:nvPr>
        </p:nvSpPr>
        <p:spPr>
          <a:xfrm>
            <a:off x="8158240" y="5202464"/>
            <a:ext cx="2836333" cy="1174751"/>
          </a:xfrm>
          <a:prstGeom prst="rect">
            <a:avLst/>
          </a:prstGeom>
        </p:spPr>
        <p:txBody>
          <a:bodyPr vert="horz"/>
          <a:lstStyle>
            <a:lvl1pPr>
              <a:defRPr sz="1600" baseline="0">
                <a:solidFill>
                  <a:srgbClr val="00000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NASA, JPL or other partner logo</a:t>
            </a:r>
          </a:p>
        </p:txBody>
      </p:sp>
      <p:pic>
        <p:nvPicPr>
          <p:cNvPr id="25" name="Picture 24"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22"/>
          </p:nvPr>
        </p:nvSpPr>
        <p:spPr/>
        <p:txBody>
          <a:bodyPr/>
          <a:lstStyle/>
          <a:p>
            <a:endParaRPr lang="en-US">
              <a:solidFill>
                <a:srgbClr val="000000">
                  <a:lumMod val="50000"/>
                  <a:lumOff val="50000"/>
                </a:srgbClr>
              </a:solidFill>
            </a:endParaRPr>
          </a:p>
        </p:txBody>
      </p:sp>
      <p:sp>
        <p:nvSpPr>
          <p:cNvPr id="3" name="Footer Placeholder 2"/>
          <p:cNvSpPr>
            <a:spLocks noGrp="1"/>
          </p:cNvSpPr>
          <p:nvPr>
            <p:ph type="ftr" sz="quarter" idx="23"/>
          </p:nvPr>
        </p:nvSpPr>
        <p:spPr/>
        <p:txBody>
          <a:bodyPr/>
          <a:lstStyle/>
          <a:p>
            <a:endParaRPr lang="en-US" dirty="0">
              <a:solidFill>
                <a:srgbClr val="000000">
                  <a:lumMod val="50000"/>
                  <a:lumOff val="50000"/>
                </a:srgbClr>
              </a:solidFill>
            </a:endParaRPr>
          </a:p>
        </p:txBody>
      </p:sp>
      <p:sp>
        <p:nvSpPr>
          <p:cNvPr id="4" name="Slide Number Placeholder 3"/>
          <p:cNvSpPr>
            <a:spLocks noGrp="1"/>
          </p:cNvSpPr>
          <p:nvPr>
            <p:ph type="sldNum" sz="quarter" idx="24"/>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chemeClr val="tx1"/>
                </a:solidFill>
                <a:latin typeface="Arial"/>
                <a:cs typeface="Arial"/>
              </a:defRPr>
            </a:lvl1pPr>
          </a:lstStyle>
          <a:p>
            <a:r>
              <a:rPr lang="en-US" dirty="0"/>
              <a:t>Click to Edit Header</a:t>
            </a:r>
          </a:p>
        </p:txBody>
      </p:sp>
      <p:pic>
        <p:nvPicPr>
          <p:cNvPr id="13" name="Picture 12"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10"/>
          </p:nvPr>
        </p:nvSpPr>
        <p:spPr/>
        <p:txBody>
          <a:bodyPr/>
          <a:lstStyle/>
          <a:p>
            <a:endParaRPr lang="en-US">
              <a:solidFill>
                <a:srgbClr val="000000">
                  <a:lumMod val="50000"/>
                  <a:lumOff val="50000"/>
                </a:srgbClr>
              </a:solidFill>
            </a:endParaRPr>
          </a:p>
        </p:txBody>
      </p:sp>
      <p:sp>
        <p:nvSpPr>
          <p:cNvPr id="3" name="Footer Placeholder 2"/>
          <p:cNvSpPr>
            <a:spLocks noGrp="1"/>
          </p:cNvSpPr>
          <p:nvPr>
            <p:ph type="ftr" sz="quarter" idx="11"/>
          </p:nvPr>
        </p:nvSpPr>
        <p:spPr/>
        <p:txBody>
          <a:bodyPr/>
          <a:lstStyle/>
          <a:p>
            <a:endParaRPr lang="en-US" dirty="0">
              <a:solidFill>
                <a:srgbClr val="000000">
                  <a:lumMod val="50000"/>
                  <a:lumOff val="50000"/>
                </a:srgbClr>
              </a:solidFill>
            </a:endParaRPr>
          </a:p>
        </p:txBody>
      </p:sp>
      <p:sp>
        <p:nvSpPr>
          <p:cNvPr id="4" name="Slide Number Placeholder 3"/>
          <p:cNvSpPr>
            <a:spLocks noGrp="1"/>
          </p:cNvSpPr>
          <p:nvPr>
            <p:ph type="sldNum" sz="quarter" idx="12"/>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Subhead">
    <p:spTree>
      <p:nvGrpSpPr>
        <p:cNvPr id="1" name=""/>
        <p:cNvGrpSpPr/>
        <p:nvPr/>
      </p:nvGrpSpPr>
      <p:grpSpPr>
        <a:xfrm>
          <a:off x="0" y="0"/>
          <a:ext cx="0" cy="0"/>
          <a:chOff x="0" y="0"/>
          <a:chExt cx="0" cy="0"/>
        </a:xfrm>
      </p:grpSpPr>
      <p:sp>
        <p:nvSpPr>
          <p:cNvPr id="13" name="Text Placeholder 13"/>
          <p:cNvSpPr>
            <a:spLocks noGrp="1"/>
          </p:cNvSpPr>
          <p:nvPr>
            <p:ph type="body" sz="quarter" idx="14" hasCustomPrompt="1"/>
          </p:nvPr>
        </p:nvSpPr>
        <p:spPr>
          <a:xfrm>
            <a:off x="632180" y="917223"/>
            <a:ext cx="10974917"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6"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pic>
        <p:nvPicPr>
          <p:cNvPr id="15" name="Picture 14"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15"/>
          </p:nvPr>
        </p:nvSpPr>
        <p:spPr/>
        <p:txBody>
          <a:bodyPr/>
          <a:lstStyle/>
          <a:p>
            <a:endParaRPr lang="en-US">
              <a:solidFill>
                <a:srgbClr val="000000">
                  <a:lumMod val="50000"/>
                  <a:lumOff val="50000"/>
                </a:srgbClr>
              </a:solidFill>
            </a:endParaRPr>
          </a:p>
        </p:txBody>
      </p:sp>
      <p:sp>
        <p:nvSpPr>
          <p:cNvPr id="3" name="Footer Placeholder 2"/>
          <p:cNvSpPr>
            <a:spLocks noGrp="1"/>
          </p:cNvSpPr>
          <p:nvPr>
            <p:ph type="ftr" sz="quarter" idx="16"/>
          </p:nvPr>
        </p:nvSpPr>
        <p:spPr/>
        <p:txBody>
          <a:bodyPr/>
          <a:lstStyle/>
          <a:p>
            <a:endParaRPr lang="en-US" dirty="0">
              <a:solidFill>
                <a:srgbClr val="000000">
                  <a:lumMod val="50000"/>
                  <a:lumOff val="50000"/>
                </a:srgbClr>
              </a:solidFill>
            </a:endParaRPr>
          </a:p>
        </p:txBody>
      </p:sp>
      <p:sp>
        <p:nvSpPr>
          <p:cNvPr id="4" name="Slide Number Placeholder 3"/>
          <p:cNvSpPr>
            <a:spLocks noGrp="1"/>
          </p:cNvSpPr>
          <p:nvPr>
            <p:ph type="sldNum" sz="quarter" idx="17"/>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Text">
    <p:spTree>
      <p:nvGrpSpPr>
        <p:cNvPr id="1" name=""/>
        <p:cNvGrpSpPr/>
        <p:nvPr/>
      </p:nvGrpSpPr>
      <p:grpSpPr>
        <a:xfrm>
          <a:off x="0" y="0"/>
          <a:ext cx="0" cy="0"/>
          <a:chOff x="0" y="0"/>
          <a:chExt cx="0" cy="0"/>
        </a:xfrm>
      </p:grpSpPr>
      <p:sp>
        <p:nvSpPr>
          <p:cNvPr id="16"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
        <p:nvSpPr>
          <p:cNvPr id="3" name="Text Placeholder 2"/>
          <p:cNvSpPr>
            <a:spLocks noGrp="1"/>
          </p:cNvSpPr>
          <p:nvPr>
            <p:ph type="body" sz="quarter" idx="17" hasCustomPrompt="1"/>
          </p:nvPr>
        </p:nvSpPr>
        <p:spPr>
          <a:xfrm>
            <a:off x="609600" y="1412876"/>
            <a:ext cx="10998200" cy="4879975"/>
          </a:xfrm>
          <a:prstGeom prst="rect">
            <a:avLst/>
          </a:prstGeom>
        </p:spPr>
        <p:txBody>
          <a:bodyPr vert="horz"/>
          <a:lstStyle>
            <a:lvl1pPr>
              <a:defRPr>
                <a:solidFill>
                  <a:srgbClr val="000000"/>
                </a:solidFill>
              </a:defRPr>
            </a:lvl1pPr>
          </a:lstStyle>
          <a:p>
            <a:pPr lvl="0"/>
            <a:r>
              <a:rPr lang="en-US" dirty="0"/>
              <a:t>Click to add text</a:t>
            </a:r>
          </a:p>
        </p:txBody>
      </p:sp>
      <p:pic>
        <p:nvPicPr>
          <p:cNvPr id="15" name="Picture 14"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18"/>
          </p:nvPr>
        </p:nvSpPr>
        <p:spPr/>
        <p:txBody>
          <a:bodyPr/>
          <a:lstStyle/>
          <a:p>
            <a:endParaRPr lang="en-US">
              <a:solidFill>
                <a:srgbClr val="000000">
                  <a:lumMod val="50000"/>
                  <a:lumOff val="50000"/>
                </a:srgbClr>
              </a:solidFill>
            </a:endParaRPr>
          </a:p>
        </p:txBody>
      </p:sp>
      <p:sp>
        <p:nvSpPr>
          <p:cNvPr id="4" name="Footer Placeholder 3"/>
          <p:cNvSpPr>
            <a:spLocks noGrp="1"/>
          </p:cNvSpPr>
          <p:nvPr>
            <p:ph type="ftr" sz="quarter" idx="19"/>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20"/>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Subhead/Text">
    <p:spTree>
      <p:nvGrpSpPr>
        <p:cNvPr id="1" name=""/>
        <p:cNvGrpSpPr/>
        <p:nvPr/>
      </p:nvGrpSpPr>
      <p:grpSpPr>
        <a:xfrm>
          <a:off x="0" y="0"/>
          <a:ext cx="0" cy="0"/>
          <a:chOff x="0" y="0"/>
          <a:chExt cx="0" cy="0"/>
        </a:xfrm>
      </p:grpSpPr>
      <p:sp>
        <p:nvSpPr>
          <p:cNvPr id="15" name="Text Placeholder 13"/>
          <p:cNvSpPr>
            <a:spLocks noGrp="1"/>
          </p:cNvSpPr>
          <p:nvPr>
            <p:ph type="body" sz="quarter" idx="16" hasCustomPrompt="1"/>
          </p:nvPr>
        </p:nvSpPr>
        <p:spPr>
          <a:xfrm>
            <a:off x="632180" y="917223"/>
            <a:ext cx="10974917"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6"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
        <p:nvSpPr>
          <p:cNvPr id="3" name="Text Placeholder 2"/>
          <p:cNvSpPr>
            <a:spLocks noGrp="1"/>
          </p:cNvSpPr>
          <p:nvPr>
            <p:ph type="body" sz="quarter" idx="17" hasCustomPrompt="1"/>
          </p:nvPr>
        </p:nvSpPr>
        <p:spPr>
          <a:xfrm>
            <a:off x="609600" y="1412876"/>
            <a:ext cx="10998200" cy="4879975"/>
          </a:xfrm>
          <a:prstGeom prst="rect">
            <a:avLst/>
          </a:prstGeom>
        </p:spPr>
        <p:txBody>
          <a:bodyPr vert="horz"/>
          <a:lstStyle>
            <a:lvl1pPr>
              <a:defRPr>
                <a:solidFill>
                  <a:srgbClr val="000000"/>
                </a:solidFill>
              </a:defRPr>
            </a:lvl1pPr>
          </a:lstStyle>
          <a:p>
            <a:pPr lvl="0"/>
            <a:r>
              <a:rPr lang="en-US" dirty="0"/>
              <a:t>Click to add text</a:t>
            </a:r>
          </a:p>
        </p:txBody>
      </p:sp>
      <p:pic>
        <p:nvPicPr>
          <p:cNvPr id="17" name="Picture 16"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18"/>
          </p:nvPr>
        </p:nvSpPr>
        <p:spPr/>
        <p:txBody>
          <a:bodyPr/>
          <a:lstStyle/>
          <a:p>
            <a:endParaRPr lang="en-US">
              <a:solidFill>
                <a:srgbClr val="000000">
                  <a:lumMod val="50000"/>
                  <a:lumOff val="50000"/>
                </a:srgbClr>
              </a:solidFill>
            </a:endParaRPr>
          </a:p>
        </p:txBody>
      </p:sp>
      <p:sp>
        <p:nvSpPr>
          <p:cNvPr id="4" name="Footer Placeholder 3"/>
          <p:cNvSpPr>
            <a:spLocks noGrp="1"/>
          </p:cNvSpPr>
          <p:nvPr>
            <p:ph type="ftr" sz="quarter" idx="19"/>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20"/>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er/Content/Text">
    <p:spTree>
      <p:nvGrpSpPr>
        <p:cNvPr id="1" name=""/>
        <p:cNvGrpSpPr/>
        <p:nvPr/>
      </p:nvGrpSpPr>
      <p:grpSpPr>
        <a:xfrm>
          <a:off x="0" y="0"/>
          <a:ext cx="0" cy="0"/>
          <a:chOff x="0" y="0"/>
          <a:chExt cx="0" cy="0"/>
        </a:xfrm>
      </p:grpSpPr>
      <p:sp>
        <p:nvSpPr>
          <p:cNvPr id="19"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
        <p:nvSpPr>
          <p:cNvPr id="3" name="Text Placeholder 2"/>
          <p:cNvSpPr>
            <a:spLocks noGrp="1"/>
          </p:cNvSpPr>
          <p:nvPr>
            <p:ph type="body" sz="quarter" idx="18" hasCustomPrompt="1"/>
          </p:nvPr>
        </p:nvSpPr>
        <p:spPr>
          <a:xfrm>
            <a:off x="6247120" y="1407694"/>
            <a:ext cx="5344584" cy="4815887"/>
          </a:xfrm>
          <a:prstGeom prst="rect">
            <a:avLst/>
          </a:prstGeom>
        </p:spPr>
        <p:txBody>
          <a:bodyPr vert="horz"/>
          <a:lstStyle>
            <a:lvl1pPr>
              <a:defRPr>
                <a:solidFill>
                  <a:srgbClr val="000000"/>
                </a:solidFill>
              </a:defRPr>
            </a:lvl1pPr>
          </a:lstStyle>
          <a:p>
            <a:pPr lvl="0"/>
            <a:r>
              <a:rPr lang="en-US" dirty="0"/>
              <a:t>Click to add text</a:t>
            </a:r>
          </a:p>
        </p:txBody>
      </p:sp>
      <p:sp>
        <p:nvSpPr>
          <p:cNvPr id="5" name="Content Placeholder 4"/>
          <p:cNvSpPr>
            <a:spLocks noGrp="1"/>
          </p:cNvSpPr>
          <p:nvPr>
            <p:ph sz="quarter" idx="20" hasCustomPrompt="1"/>
          </p:nvPr>
        </p:nvSpPr>
        <p:spPr>
          <a:xfrm>
            <a:off x="614672" y="1407106"/>
            <a:ext cx="5365201" cy="4816475"/>
          </a:xfrm>
          <a:prstGeom prst="rect">
            <a:avLst/>
          </a:prstGeom>
        </p:spPr>
        <p:txBody>
          <a:bodyPr vert="horz"/>
          <a:lstStyle>
            <a:lvl1pPr>
              <a:defRPr>
                <a:solidFill>
                  <a:srgbClr val="000000"/>
                </a:solidFill>
              </a:defRPr>
            </a:lvl1pPr>
          </a:lstStyle>
          <a:p>
            <a:pPr lvl="0"/>
            <a:r>
              <a:rPr lang="en-US" dirty="0"/>
              <a:t>Click to add content</a:t>
            </a:r>
          </a:p>
        </p:txBody>
      </p:sp>
      <p:pic>
        <p:nvPicPr>
          <p:cNvPr id="16" name="Picture 15"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21"/>
          </p:nvPr>
        </p:nvSpPr>
        <p:spPr/>
        <p:txBody>
          <a:bodyPr/>
          <a:lstStyle/>
          <a:p>
            <a:endParaRPr lang="en-US">
              <a:solidFill>
                <a:srgbClr val="000000">
                  <a:lumMod val="50000"/>
                  <a:lumOff val="50000"/>
                </a:srgbClr>
              </a:solidFill>
            </a:endParaRPr>
          </a:p>
        </p:txBody>
      </p:sp>
      <p:sp>
        <p:nvSpPr>
          <p:cNvPr id="4" name="Footer Placeholder 3"/>
          <p:cNvSpPr>
            <a:spLocks noGrp="1"/>
          </p:cNvSpPr>
          <p:nvPr>
            <p:ph type="ftr" sz="quarter" idx="22"/>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23"/>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er/Subhead/Content/Text">
    <p:spTree>
      <p:nvGrpSpPr>
        <p:cNvPr id="1" name=""/>
        <p:cNvGrpSpPr/>
        <p:nvPr/>
      </p:nvGrpSpPr>
      <p:grpSpPr>
        <a:xfrm>
          <a:off x="0" y="0"/>
          <a:ext cx="0" cy="0"/>
          <a:chOff x="0" y="0"/>
          <a:chExt cx="0" cy="0"/>
        </a:xfrm>
      </p:grpSpPr>
      <p:sp>
        <p:nvSpPr>
          <p:cNvPr id="18" name="Text Placeholder 13"/>
          <p:cNvSpPr>
            <a:spLocks noGrp="1"/>
          </p:cNvSpPr>
          <p:nvPr>
            <p:ph type="body" sz="quarter" idx="17" hasCustomPrompt="1"/>
          </p:nvPr>
        </p:nvSpPr>
        <p:spPr>
          <a:xfrm>
            <a:off x="632180" y="917223"/>
            <a:ext cx="10974917"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9"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
        <p:nvSpPr>
          <p:cNvPr id="3" name="Text Placeholder 2"/>
          <p:cNvSpPr>
            <a:spLocks noGrp="1"/>
          </p:cNvSpPr>
          <p:nvPr>
            <p:ph type="body" sz="quarter" idx="18" hasCustomPrompt="1"/>
          </p:nvPr>
        </p:nvSpPr>
        <p:spPr>
          <a:xfrm>
            <a:off x="6247120" y="1407694"/>
            <a:ext cx="5344584" cy="4815887"/>
          </a:xfrm>
          <a:prstGeom prst="rect">
            <a:avLst/>
          </a:prstGeom>
        </p:spPr>
        <p:txBody>
          <a:bodyPr vert="horz"/>
          <a:lstStyle>
            <a:lvl1pPr>
              <a:defRPr>
                <a:solidFill>
                  <a:srgbClr val="000000"/>
                </a:solidFill>
              </a:defRPr>
            </a:lvl1pPr>
          </a:lstStyle>
          <a:p>
            <a:pPr lvl="0"/>
            <a:r>
              <a:rPr lang="en-US" dirty="0"/>
              <a:t>Click to add text</a:t>
            </a:r>
          </a:p>
        </p:txBody>
      </p:sp>
      <p:sp>
        <p:nvSpPr>
          <p:cNvPr id="5" name="Content Placeholder 4"/>
          <p:cNvSpPr>
            <a:spLocks noGrp="1"/>
          </p:cNvSpPr>
          <p:nvPr>
            <p:ph sz="quarter" idx="20" hasCustomPrompt="1"/>
          </p:nvPr>
        </p:nvSpPr>
        <p:spPr>
          <a:xfrm>
            <a:off x="614672" y="1407106"/>
            <a:ext cx="5365201" cy="4816475"/>
          </a:xfrm>
          <a:prstGeom prst="rect">
            <a:avLst/>
          </a:prstGeom>
        </p:spPr>
        <p:txBody>
          <a:bodyPr vert="horz"/>
          <a:lstStyle>
            <a:lvl1pPr>
              <a:defRPr>
                <a:solidFill>
                  <a:srgbClr val="000000"/>
                </a:solidFill>
              </a:defRPr>
            </a:lvl1pPr>
          </a:lstStyle>
          <a:p>
            <a:pPr lvl="0"/>
            <a:r>
              <a:rPr lang="en-US" dirty="0"/>
              <a:t>Click to add content</a:t>
            </a:r>
          </a:p>
        </p:txBody>
      </p:sp>
      <p:pic>
        <p:nvPicPr>
          <p:cNvPr id="16" name="Picture 15"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21"/>
          </p:nvPr>
        </p:nvSpPr>
        <p:spPr/>
        <p:txBody>
          <a:bodyPr/>
          <a:lstStyle/>
          <a:p>
            <a:endParaRPr lang="en-US">
              <a:solidFill>
                <a:srgbClr val="000000">
                  <a:lumMod val="50000"/>
                  <a:lumOff val="50000"/>
                </a:srgbClr>
              </a:solidFill>
            </a:endParaRPr>
          </a:p>
        </p:txBody>
      </p:sp>
      <p:sp>
        <p:nvSpPr>
          <p:cNvPr id="4" name="Footer Placeholder 3"/>
          <p:cNvSpPr>
            <a:spLocks noGrp="1"/>
          </p:cNvSpPr>
          <p:nvPr>
            <p:ph type="ftr" sz="quarter" idx="22"/>
          </p:nvPr>
        </p:nvSpPr>
        <p:spPr/>
        <p:txBody>
          <a:bodyPr/>
          <a:lstStyle/>
          <a:p>
            <a:endParaRPr lang="en-US" dirty="0">
              <a:solidFill>
                <a:srgbClr val="000000">
                  <a:lumMod val="50000"/>
                  <a:lumOff val="50000"/>
                </a:srgbClr>
              </a:solidFill>
            </a:endParaRPr>
          </a:p>
        </p:txBody>
      </p:sp>
      <p:sp>
        <p:nvSpPr>
          <p:cNvPr id="6" name="Slide Number Placeholder 5"/>
          <p:cNvSpPr>
            <a:spLocks noGrp="1"/>
          </p:cNvSpPr>
          <p:nvPr>
            <p:ph type="sldNum" sz="quarter" idx="23"/>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er/Content">
    <p:spTree>
      <p:nvGrpSpPr>
        <p:cNvPr id="1" name=""/>
        <p:cNvGrpSpPr/>
        <p:nvPr/>
      </p:nvGrpSpPr>
      <p:grpSpPr>
        <a:xfrm>
          <a:off x="0" y="0"/>
          <a:ext cx="0" cy="0"/>
          <a:chOff x="0" y="0"/>
          <a:chExt cx="0" cy="0"/>
        </a:xfrm>
      </p:grpSpPr>
      <p:sp>
        <p:nvSpPr>
          <p:cNvPr id="19"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
        <p:nvSpPr>
          <p:cNvPr id="3" name="Content Placeholder 2"/>
          <p:cNvSpPr>
            <a:spLocks noGrp="1"/>
          </p:cNvSpPr>
          <p:nvPr>
            <p:ph sz="quarter" idx="18" hasCustomPrompt="1"/>
          </p:nvPr>
        </p:nvSpPr>
        <p:spPr>
          <a:xfrm>
            <a:off x="0" y="1412875"/>
            <a:ext cx="12192000" cy="5030788"/>
          </a:xfrm>
          <a:prstGeom prst="rect">
            <a:avLst/>
          </a:prstGeom>
        </p:spPr>
        <p:txBody>
          <a:bodyPr vert="horz"/>
          <a:lstStyle>
            <a:lvl1pPr>
              <a:defRPr baseline="0">
                <a:solidFill>
                  <a:srgbClr val="000000"/>
                </a:solidFill>
              </a:defRPr>
            </a:lvl1pPr>
          </a:lstStyle>
          <a:p>
            <a:pPr lvl="0"/>
            <a:r>
              <a:rPr lang="en-US" dirty="0"/>
              <a:t>Click to add content</a:t>
            </a:r>
          </a:p>
        </p:txBody>
      </p:sp>
      <p:pic>
        <p:nvPicPr>
          <p:cNvPr id="15" name="Picture 14"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19"/>
          </p:nvPr>
        </p:nvSpPr>
        <p:spPr/>
        <p:txBody>
          <a:bodyPr/>
          <a:lstStyle/>
          <a:p>
            <a:endParaRPr lang="en-US">
              <a:solidFill>
                <a:srgbClr val="000000">
                  <a:lumMod val="50000"/>
                  <a:lumOff val="50000"/>
                </a:srgbClr>
              </a:solidFill>
            </a:endParaRPr>
          </a:p>
        </p:txBody>
      </p:sp>
      <p:sp>
        <p:nvSpPr>
          <p:cNvPr id="4" name="Footer Placeholder 3"/>
          <p:cNvSpPr>
            <a:spLocks noGrp="1"/>
          </p:cNvSpPr>
          <p:nvPr>
            <p:ph type="ftr" sz="quarter" idx="20"/>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21"/>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er/Subhead/Content">
    <p:spTree>
      <p:nvGrpSpPr>
        <p:cNvPr id="1" name=""/>
        <p:cNvGrpSpPr/>
        <p:nvPr/>
      </p:nvGrpSpPr>
      <p:grpSpPr>
        <a:xfrm>
          <a:off x="0" y="0"/>
          <a:ext cx="0" cy="0"/>
          <a:chOff x="0" y="0"/>
          <a:chExt cx="0" cy="0"/>
        </a:xfrm>
      </p:grpSpPr>
      <p:sp>
        <p:nvSpPr>
          <p:cNvPr id="18" name="Text Placeholder 13"/>
          <p:cNvSpPr>
            <a:spLocks noGrp="1"/>
          </p:cNvSpPr>
          <p:nvPr>
            <p:ph type="body" sz="quarter" idx="17" hasCustomPrompt="1"/>
          </p:nvPr>
        </p:nvSpPr>
        <p:spPr>
          <a:xfrm>
            <a:off x="632180" y="917223"/>
            <a:ext cx="10974917"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9"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
        <p:nvSpPr>
          <p:cNvPr id="3" name="Content Placeholder 2"/>
          <p:cNvSpPr>
            <a:spLocks noGrp="1"/>
          </p:cNvSpPr>
          <p:nvPr>
            <p:ph sz="quarter" idx="18" hasCustomPrompt="1"/>
          </p:nvPr>
        </p:nvSpPr>
        <p:spPr>
          <a:xfrm>
            <a:off x="0" y="1412875"/>
            <a:ext cx="12192000" cy="5030788"/>
          </a:xfrm>
          <a:prstGeom prst="rect">
            <a:avLst/>
          </a:prstGeom>
        </p:spPr>
        <p:txBody>
          <a:bodyPr vert="horz"/>
          <a:lstStyle>
            <a:lvl1pPr>
              <a:defRPr baseline="0">
                <a:solidFill>
                  <a:srgbClr val="000000"/>
                </a:solidFill>
              </a:defRPr>
            </a:lvl1pPr>
          </a:lstStyle>
          <a:p>
            <a:pPr lvl="0"/>
            <a:r>
              <a:rPr lang="en-US" dirty="0"/>
              <a:t>Click to add content</a:t>
            </a:r>
          </a:p>
        </p:txBody>
      </p:sp>
      <p:pic>
        <p:nvPicPr>
          <p:cNvPr id="15" name="Picture 14"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19"/>
          </p:nvPr>
        </p:nvSpPr>
        <p:spPr/>
        <p:txBody>
          <a:bodyPr/>
          <a:lstStyle/>
          <a:p>
            <a:endParaRPr lang="en-US">
              <a:solidFill>
                <a:srgbClr val="000000">
                  <a:lumMod val="50000"/>
                  <a:lumOff val="50000"/>
                </a:srgbClr>
              </a:solidFill>
            </a:endParaRPr>
          </a:p>
        </p:txBody>
      </p:sp>
      <p:sp>
        <p:nvSpPr>
          <p:cNvPr id="4" name="Footer Placeholder 3"/>
          <p:cNvSpPr>
            <a:spLocks noGrp="1"/>
          </p:cNvSpPr>
          <p:nvPr>
            <p:ph type="ftr" sz="quarter" idx="20"/>
          </p:nvPr>
        </p:nvSpPr>
        <p:spPr/>
        <p:txBody>
          <a:bodyPr/>
          <a:lstStyle/>
          <a:p>
            <a:endParaRPr lang="en-US" dirty="0">
              <a:solidFill>
                <a:srgbClr val="000000">
                  <a:lumMod val="50000"/>
                  <a:lumOff val="50000"/>
                </a:srgbClr>
              </a:solidFill>
            </a:endParaRPr>
          </a:p>
        </p:txBody>
      </p:sp>
      <p:sp>
        <p:nvSpPr>
          <p:cNvPr id="5" name="Slide Number Placeholder 4"/>
          <p:cNvSpPr>
            <a:spLocks noGrp="1"/>
          </p:cNvSpPr>
          <p:nvPr>
            <p:ph type="sldNum" sz="quarter" idx="21"/>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er/Black Strip">
    <p:spTree>
      <p:nvGrpSpPr>
        <p:cNvPr id="1" name=""/>
        <p:cNvGrpSpPr/>
        <p:nvPr/>
      </p:nvGrpSpPr>
      <p:grpSpPr>
        <a:xfrm>
          <a:off x="0" y="0"/>
          <a:ext cx="0" cy="0"/>
          <a:chOff x="0" y="0"/>
          <a:chExt cx="0" cy="0"/>
        </a:xfrm>
      </p:grpSpPr>
      <p:sp>
        <p:nvSpPr>
          <p:cNvPr id="11" name="Rectangle 10"/>
          <p:cNvSpPr/>
          <p:nvPr userDrawn="1"/>
        </p:nvSpPr>
        <p:spPr>
          <a:xfrm>
            <a:off x="0" y="1419226"/>
            <a:ext cx="12192000" cy="502919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9"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pic>
        <p:nvPicPr>
          <p:cNvPr id="20" name="Picture 19"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10"/>
          </p:nvPr>
        </p:nvSpPr>
        <p:spPr/>
        <p:txBody>
          <a:bodyPr/>
          <a:lstStyle/>
          <a:p>
            <a:endParaRPr lang="en-US">
              <a:solidFill>
                <a:srgbClr val="000000">
                  <a:lumMod val="50000"/>
                  <a:lumOff val="50000"/>
                </a:srgbClr>
              </a:solidFill>
            </a:endParaRPr>
          </a:p>
        </p:txBody>
      </p:sp>
      <p:sp>
        <p:nvSpPr>
          <p:cNvPr id="3" name="Footer Placeholder 2"/>
          <p:cNvSpPr>
            <a:spLocks noGrp="1"/>
          </p:cNvSpPr>
          <p:nvPr>
            <p:ph type="ftr" sz="quarter" idx="11"/>
          </p:nvPr>
        </p:nvSpPr>
        <p:spPr/>
        <p:txBody>
          <a:bodyPr/>
          <a:lstStyle/>
          <a:p>
            <a:endParaRPr lang="en-US" dirty="0">
              <a:solidFill>
                <a:srgbClr val="000000">
                  <a:lumMod val="50000"/>
                  <a:lumOff val="50000"/>
                </a:srgbClr>
              </a:solidFill>
            </a:endParaRPr>
          </a:p>
        </p:txBody>
      </p:sp>
      <p:sp>
        <p:nvSpPr>
          <p:cNvPr id="4" name="Slide Number Placeholder 3"/>
          <p:cNvSpPr>
            <a:spLocks noGrp="1"/>
          </p:cNvSpPr>
          <p:nvPr>
            <p:ph type="sldNum" sz="quarter" idx="12"/>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er/Subhead/Black Strip">
    <p:spTree>
      <p:nvGrpSpPr>
        <p:cNvPr id="1" name=""/>
        <p:cNvGrpSpPr/>
        <p:nvPr/>
      </p:nvGrpSpPr>
      <p:grpSpPr>
        <a:xfrm>
          <a:off x="0" y="0"/>
          <a:ext cx="0" cy="0"/>
          <a:chOff x="0" y="0"/>
          <a:chExt cx="0" cy="0"/>
        </a:xfrm>
      </p:grpSpPr>
      <p:sp>
        <p:nvSpPr>
          <p:cNvPr id="11" name="Rectangle 10"/>
          <p:cNvSpPr/>
          <p:nvPr userDrawn="1"/>
        </p:nvSpPr>
        <p:spPr>
          <a:xfrm>
            <a:off x="0" y="1419226"/>
            <a:ext cx="12192000" cy="5029199"/>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endParaRPr>
          </a:p>
        </p:txBody>
      </p:sp>
      <p:sp>
        <p:nvSpPr>
          <p:cNvPr id="18" name="Text Placeholder 13"/>
          <p:cNvSpPr>
            <a:spLocks noGrp="1"/>
          </p:cNvSpPr>
          <p:nvPr>
            <p:ph type="body" sz="quarter" idx="17" hasCustomPrompt="1"/>
          </p:nvPr>
        </p:nvSpPr>
        <p:spPr>
          <a:xfrm>
            <a:off x="632180" y="917223"/>
            <a:ext cx="10974917" cy="327905"/>
          </a:xfrm>
          <a:prstGeom prst="rect">
            <a:avLst/>
          </a:prstGeom>
        </p:spPr>
        <p:txBody>
          <a:bodyPr vert="horz"/>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9" name="Title 1"/>
          <p:cNvSpPr>
            <a:spLocks noGrp="1"/>
          </p:cNvSpPr>
          <p:nvPr>
            <p:ph type="ctrTitle" hasCustomPrompt="1"/>
          </p:nvPr>
        </p:nvSpPr>
        <p:spPr>
          <a:xfrm>
            <a:off x="605368" y="454026"/>
            <a:ext cx="10977032" cy="436031"/>
          </a:xfrm>
          <a:prstGeom prst="rect">
            <a:avLst/>
          </a:prstGeom>
        </p:spPr>
        <p:txBody>
          <a:bodyPr anchor="t">
            <a:noAutofit/>
          </a:bodyPr>
          <a:lstStyle>
            <a:lvl1pPr algn="l">
              <a:defRPr sz="2800" b="1" i="0" cap="none">
                <a:solidFill>
                  <a:srgbClr val="000000"/>
                </a:solidFill>
                <a:latin typeface="Arial"/>
                <a:cs typeface="Arial"/>
              </a:defRPr>
            </a:lvl1pPr>
          </a:lstStyle>
          <a:p>
            <a:r>
              <a:rPr lang="en-US" dirty="0"/>
              <a:t>Click to Edit Header</a:t>
            </a:r>
          </a:p>
        </p:txBody>
      </p:sp>
      <p:sp>
        <p:nvSpPr>
          <p:cNvPr id="15" name="Content Placeholder 3"/>
          <p:cNvSpPr>
            <a:spLocks noGrp="1"/>
          </p:cNvSpPr>
          <p:nvPr>
            <p:ph sz="quarter" idx="18" hasCustomPrompt="1"/>
          </p:nvPr>
        </p:nvSpPr>
        <p:spPr>
          <a:xfrm>
            <a:off x="1665818" y="2594882"/>
            <a:ext cx="9207801" cy="2603046"/>
          </a:xfrm>
          <a:prstGeom prst="rect">
            <a:avLst/>
          </a:prstGeom>
        </p:spPr>
        <p:txBody>
          <a:bodyPr vert="horz"/>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content</a:t>
            </a:r>
          </a:p>
        </p:txBody>
      </p:sp>
      <p:pic>
        <p:nvPicPr>
          <p:cNvPr id="20" name="Picture 19"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19"/>
          </p:nvPr>
        </p:nvSpPr>
        <p:spPr/>
        <p:txBody>
          <a:bodyPr/>
          <a:lstStyle/>
          <a:p>
            <a:endParaRPr lang="en-US">
              <a:solidFill>
                <a:srgbClr val="000000">
                  <a:lumMod val="50000"/>
                  <a:lumOff val="50000"/>
                </a:srgbClr>
              </a:solidFill>
            </a:endParaRPr>
          </a:p>
        </p:txBody>
      </p:sp>
      <p:sp>
        <p:nvSpPr>
          <p:cNvPr id="3" name="Footer Placeholder 2"/>
          <p:cNvSpPr>
            <a:spLocks noGrp="1"/>
          </p:cNvSpPr>
          <p:nvPr>
            <p:ph type="ftr" sz="quarter" idx="20"/>
          </p:nvPr>
        </p:nvSpPr>
        <p:spPr/>
        <p:txBody>
          <a:bodyPr/>
          <a:lstStyle/>
          <a:p>
            <a:endParaRPr lang="en-US" dirty="0">
              <a:solidFill>
                <a:srgbClr val="000000">
                  <a:lumMod val="50000"/>
                  <a:lumOff val="50000"/>
                </a:srgbClr>
              </a:solidFill>
            </a:endParaRPr>
          </a:p>
        </p:txBody>
      </p:sp>
      <p:sp>
        <p:nvSpPr>
          <p:cNvPr id="4" name="Slide Number Placeholder 3"/>
          <p:cNvSpPr>
            <a:spLocks noGrp="1"/>
          </p:cNvSpPr>
          <p:nvPr>
            <p:ph type="sldNum" sz="quarter" idx="21"/>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ooter">
    <p:spTree>
      <p:nvGrpSpPr>
        <p:cNvPr id="1" name=""/>
        <p:cNvGrpSpPr/>
        <p:nvPr/>
      </p:nvGrpSpPr>
      <p:grpSpPr>
        <a:xfrm>
          <a:off x="0" y="0"/>
          <a:ext cx="0" cy="0"/>
          <a:chOff x="0" y="0"/>
          <a:chExt cx="0" cy="0"/>
        </a:xfrm>
      </p:grpSpPr>
      <p:pic>
        <p:nvPicPr>
          <p:cNvPr id="12" name="Picture 11" descr="JPL-logo_Stacked_RedBlack-RGB_small_040615.eps"/>
          <p:cNvPicPr>
            <a:picLocks noChangeAspect="1"/>
          </p:cNvPicPr>
          <p:nvPr userDrawn="1"/>
        </p:nvPicPr>
        <p:blipFill rotWithShape="1">
          <a:blip r:embed="rId2" cstate="print">
            <a:extLst>
              <a:ext uri="{28A0092B-C50C-407E-A947-70E740481C1C}">
                <a14:useLocalDpi xmlns:a14="http://schemas.microsoft.com/office/drawing/2010/main"/>
              </a:ext>
            </a:extLst>
          </a:blip>
          <a:srcRect b="36678"/>
          <a:stretch/>
        </p:blipFill>
        <p:spPr>
          <a:xfrm>
            <a:off x="11247689" y="6600391"/>
            <a:ext cx="562435" cy="145694"/>
          </a:xfrm>
          <a:prstGeom prst="rect">
            <a:avLst/>
          </a:prstGeom>
        </p:spPr>
      </p:pic>
      <p:sp>
        <p:nvSpPr>
          <p:cNvPr id="2" name="Date Placeholder 1"/>
          <p:cNvSpPr>
            <a:spLocks noGrp="1"/>
          </p:cNvSpPr>
          <p:nvPr>
            <p:ph type="dt" sz="half" idx="10"/>
          </p:nvPr>
        </p:nvSpPr>
        <p:spPr/>
        <p:txBody>
          <a:bodyPr/>
          <a:lstStyle/>
          <a:p>
            <a:endParaRPr lang="en-US">
              <a:solidFill>
                <a:srgbClr val="000000">
                  <a:lumMod val="50000"/>
                  <a:lumOff val="50000"/>
                </a:srgbClr>
              </a:solidFill>
            </a:endParaRPr>
          </a:p>
        </p:txBody>
      </p:sp>
      <p:sp>
        <p:nvSpPr>
          <p:cNvPr id="3" name="Footer Placeholder 2"/>
          <p:cNvSpPr>
            <a:spLocks noGrp="1"/>
          </p:cNvSpPr>
          <p:nvPr>
            <p:ph type="ftr" sz="quarter" idx="11"/>
          </p:nvPr>
        </p:nvSpPr>
        <p:spPr/>
        <p:txBody>
          <a:bodyPr/>
          <a:lstStyle/>
          <a:p>
            <a:endParaRPr lang="en-US" dirty="0">
              <a:solidFill>
                <a:srgbClr val="000000">
                  <a:lumMod val="50000"/>
                  <a:lumOff val="50000"/>
                </a:srgbClr>
              </a:solidFill>
            </a:endParaRPr>
          </a:p>
        </p:txBody>
      </p:sp>
      <p:sp>
        <p:nvSpPr>
          <p:cNvPr id="4" name="Slide Number Placeholder 3"/>
          <p:cNvSpPr>
            <a:spLocks noGrp="1"/>
          </p:cNvSpPr>
          <p:nvPr>
            <p:ph type="sldNum" sz="quarter" idx="12"/>
          </p:nvPr>
        </p:nvSpPr>
        <p:spPr/>
        <p:txBody>
          <a:bodyPr/>
          <a:lstStyle/>
          <a:p>
            <a:fld id="{F1E51A9F-9D40-144B-9666-6B30B75E8C1B}" type="slidenum">
              <a:rPr lang="en-US" smtClean="0">
                <a:solidFill>
                  <a:srgbClr val="000000">
                    <a:lumMod val="50000"/>
                    <a:lumOff val="50000"/>
                  </a:srgbClr>
                </a:solidFill>
              </a:rPr>
              <a:pPr/>
              <a:t>‹#›</a:t>
            </a:fld>
            <a:endParaRPr lang="en-US">
              <a:solidFill>
                <a:srgbClr val="000000">
                  <a:lumMod val="50000"/>
                  <a:lumOff val="50000"/>
                </a:srgbClr>
              </a:solidFill>
            </a:endParaRPr>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pter Divider">
    <p:spTree>
      <p:nvGrpSpPr>
        <p:cNvPr id="1" name=""/>
        <p:cNvGrpSpPr/>
        <p:nvPr/>
      </p:nvGrpSpPr>
      <p:grpSpPr>
        <a:xfrm>
          <a:off x="0" y="0"/>
          <a:ext cx="0" cy="0"/>
          <a:chOff x="0" y="0"/>
          <a:chExt cx="0" cy="0"/>
        </a:xfrm>
      </p:grpSpPr>
      <p:sp>
        <p:nvSpPr>
          <p:cNvPr id="5" name="Text Placeholder 4"/>
          <p:cNvSpPr>
            <a:spLocks noGrp="1"/>
          </p:cNvSpPr>
          <p:nvPr>
            <p:ph type="body" sz="quarter" idx="3" hasCustomPrompt="1"/>
          </p:nvPr>
        </p:nvSpPr>
        <p:spPr>
          <a:xfrm>
            <a:off x="1" y="2995083"/>
            <a:ext cx="12192000" cy="867834"/>
          </a:xfrm>
          <a:prstGeom prst="rect">
            <a:avLst/>
          </a:prstGeom>
        </p:spPr>
        <p:txBody>
          <a:bodyPr anchor="t"/>
          <a:lstStyle>
            <a:lvl1pPr marL="0" indent="0" algn="ctr">
              <a:buNone/>
              <a:defRPr sz="4800" b="0" i="0" baseline="0">
                <a:solidFill>
                  <a:schemeClr val="tx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Chapter Divider</a:t>
            </a:r>
          </a:p>
        </p:txBody>
      </p:sp>
    </p:spTree>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6467638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961232" y="5195578"/>
            <a:ext cx="10621169" cy="984250"/>
          </a:xfrm>
        </p:spPr>
        <p:txBody>
          <a:bodyPr/>
          <a:lstStyle/>
          <a:p>
            <a:r>
              <a:rPr lang="en-US" dirty="0"/>
              <a:t>Click to edit Master title style</a:t>
            </a:r>
          </a:p>
        </p:txBody>
      </p:sp>
    </p:spTree>
    <p:extLst>
      <p:ext uri="{BB962C8B-B14F-4D97-AF65-F5344CB8AC3E}">
        <p14:creationId xmlns:p14="http://schemas.microsoft.com/office/powerpoint/2010/main" val="39694926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23793036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861166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Header">
    <p:spTree>
      <p:nvGrpSpPr>
        <p:cNvPr id="1" name=""/>
        <p:cNvGrpSpPr/>
        <p:nvPr/>
      </p:nvGrpSpPr>
      <p:grpSpPr>
        <a:xfrm>
          <a:off x="0" y="0"/>
          <a:ext cx="0" cy="0"/>
          <a:chOff x="0" y="0"/>
          <a:chExt cx="0" cy="0"/>
        </a:xfrm>
      </p:grpSpPr>
      <p:sp>
        <p:nvSpPr>
          <p:cNvPr id="134" name="Shape 134"/>
          <p:cNvSpPr>
            <a:spLocks noGrp="1"/>
          </p:cNvSpPr>
          <p:nvPr>
            <p:ph type="title"/>
          </p:nvPr>
        </p:nvSpPr>
        <p:spPr>
          <a:xfrm>
            <a:off x="605370" y="454026"/>
            <a:ext cx="10977033" cy="436032"/>
          </a:xfrm>
          <a:prstGeom prst="rect">
            <a:avLst/>
          </a:prstGeom>
        </p:spPr>
        <p:txBody>
          <a:bodyPr anchor="t"/>
          <a:lstStyle>
            <a:lvl1pPr>
              <a:defRPr sz="2800" b="0">
                <a:solidFill>
                  <a:srgbClr val="FFFFFF"/>
                </a:solidFill>
                <a:latin typeface="Arial"/>
                <a:ea typeface="Arial"/>
                <a:cs typeface="Arial"/>
                <a:sym typeface="Arial"/>
              </a:defRPr>
            </a:lvl1pPr>
          </a:lstStyle>
          <a:p>
            <a:r>
              <a:t>Title Text</a:t>
            </a:r>
          </a:p>
        </p:txBody>
      </p:sp>
      <p:sp>
        <p:nvSpPr>
          <p:cNvPr id="136" name="Shape 136"/>
          <p:cNvSpPr>
            <a:spLocks noGrp="1"/>
          </p:cNvSpPr>
          <p:nvPr>
            <p:ph type="sldNum" sz="quarter" idx="2"/>
          </p:nvPr>
        </p:nvSpPr>
        <p:spPr>
          <a:xfrm>
            <a:off x="10926557" y="6540821"/>
            <a:ext cx="257632" cy="269241"/>
          </a:xfrm>
          <a:prstGeom prst="rect">
            <a:avLst/>
          </a:prstGeom>
        </p:spPr>
        <p:txBody>
          <a:bodyPr lIns="91440" tIns="45720" rIns="91440" bIns="45720"/>
          <a:lstStyle/>
          <a:p>
            <a:fld id="{86CB4B4D-7CA3-9044-876B-883B54F8677D}" type="slidenum">
              <a:t>‹#›</a:t>
            </a:fld>
            <a:endParaRPr/>
          </a:p>
        </p:txBody>
      </p:sp>
    </p:spTree>
    <p:extLst>
      <p:ext uri="{BB962C8B-B14F-4D97-AF65-F5344CB8AC3E}">
        <p14:creationId xmlns:p14="http://schemas.microsoft.com/office/powerpoint/2010/main" val="256053293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Header">
    <p:spTree>
      <p:nvGrpSpPr>
        <p:cNvPr id="1" name=""/>
        <p:cNvGrpSpPr/>
        <p:nvPr/>
      </p:nvGrpSpPr>
      <p:grpSpPr>
        <a:xfrm>
          <a:off x="0" y="0"/>
          <a:ext cx="0" cy="0"/>
          <a:chOff x="0" y="0"/>
          <a:chExt cx="0" cy="0"/>
        </a:xfrm>
      </p:grpSpPr>
      <p:sp>
        <p:nvSpPr>
          <p:cNvPr id="134" name="Shape 134"/>
          <p:cNvSpPr>
            <a:spLocks noGrp="1"/>
          </p:cNvSpPr>
          <p:nvPr>
            <p:ph type="title"/>
          </p:nvPr>
        </p:nvSpPr>
        <p:spPr>
          <a:xfrm>
            <a:off x="605370" y="454026"/>
            <a:ext cx="10977033" cy="436032"/>
          </a:xfrm>
          <a:prstGeom prst="rect">
            <a:avLst/>
          </a:prstGeom>
        </p:spPr>
        <p:txBody>
          <a:bodyPr anchor="t"/>
          <a:lstStyle>
            <a:lvl1pPr>
              <a:defRPr sz="2800" b="0">
                <a:solidFill>
                  <a:srgbClr val="FFFFFF"/>
                </a:solidFill>
                <a:latin typeface="Arial"/>
                <a:ea typeface="Arial"/>
                <a:cs typeface="Arial"/>
                <a:sym typeface="Arial"/>
              </a:defRPr>
            </a:lvl1pPr>
          </a:lstStyle>
          <a:p>
            <a:r>
              <a:t>Title Text</a:t>
            </a:r>
          </a:p>
        </p:txBody>
      </p:sp>
      <p:sp>
        <p:nvSpPr>
          <p:cNvPr id="136" name="Shape 136"/>
          <p:cNvSpPr>
            <a:spLocks noGrp="1"/>
          </p:cNvSpPr>
          <p:nvPr>
            <p:ph type="sldNum" sz="quarter" idx="2"/>
          </p:nvPr>
        </p:nvSpPr>
        <p:spPr>
          <a:xfrm>
            <a:off x="10926557" y="6540821"/>
            <a:ext cx="257632" cy="269241"/>
          </a:xfrm>
          <a:prstGeom prst="rect">
            <a:avLst/>
          </a:prstGeom>
        </p:spPr>
        <p:txBody>
          <a:bodyPr lIns="91440" tIns="45720" rIns="91440" bIns="45720"/>
          <a:lstStyle/>
          <a:p>
            <a:pPr hangingPunct="0"/>
            <a:fld id="{86CB4B4D-7CA3-9044-876B-883B54F8677D}" type="slidenum">
              <a:rPr lang="uk-UA" kern="0" smtClean="0">
                <a:solidFill>
                  <a:srgbClr val="000000"/>
                </a:solidFill>
                <a:sym typeface="Calibri"/>
              </a:rPr>
              <a:pPr hangingPunct="0"/>
              <a:t>‹#›</a:t>
            </a:fld>
            <a:endParaRPr lang="uk-UA" kern="0">
              <a:solidFill>
                <a:srgbClr val="000000"/>
              </a:solidFill>
              <a:sym typeface="Calibri"/>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Header/Footer">
    <p:spTree>
      <p:nvGrpSpPr>
        <p:cNvPr id="1" name=""/>
        <p:cNvGrpSpPr/>
        <p:nvPr/>
      </p:nvGrpSpPr>
      <p:grpSpPr>
        <a:xfrm>
          <a:off x="0" y="0"/>
          <a:ext cx="0" cy="0"/>
          <a:chOff x="0" y="0"/>
          <a:chExt cx="0" cy="0"/>
        </a:xfrm>
      </p:grpSpPr>
      <p:sp>
        <p:nvSpPr>
          <p:cNvPr id="364" name="Shape 364"/>
          <p:cNvSpPr>
            <a:spLocks noGrp="1"/>
          </p:cNvSpPr>
          <p:nvPr>
            <p:ph type="sldNum" sz="quarter" idx="2"/>
          </p:nvPr>
        </p:nvSpPr>
        <p:spPr>
          <a:xfrm>
            <a:off x="11371603" y="6574233"/>
            <a:ext cx="210801" cy="202417"/>
          </a:xfrm>
          <a:prstGeom prst="rect">
            <a:avLst/>
          </a:prstGeom>
        </p:spPr>
        <p:txBody>
          <a:bodyPr lIns="91440" tIns="45720" rIns="91440" bIns="45720"/>
          <a:lstStyle>
            <a:lvl1pPr defTabSz="457200">
              <a:defRPr sz="800">
                <a:latin typeface="Arial"/>
                <a:ea typeface="Arial"/>
                <a:cs typeface="Arial"/>
                <a:sym typeface="Arial"/>
              </a:defRPr>
            </a:lvl1pPr>
          </a:lstStyle>
          <a:p>
            <a:fld id="{86CB4B4D-7CA3-9044-876B-883B54F8677D}" type="slidenum">
              <a:t>‹#›</a:t>
            </a:fld>
            <a:endParaRPr/>
          </a:p>
        </p:txBody>
      </p:sp>
      <p:sp>
        <p:nvSpPr>
          <p:cNvPr id="365" name="Shape 365"/>
          <p:cNvSpPr>
            <a:spLocks noGrp="1"/>
          </p:cNvSpPr>
          <p:nvPr>
            <p:ph type="body" sz="quarter" idx="1"/>
          </p:nvPr>
        </p:nvSpPr>
        <p:spPr>
          <a:xfrm>
            <a:off x="632181" y="917223"/>
            <a:ext cx="10974917" cy="327906"/>
          </a:xfrm>
          <a:prstGeom prst="rect">
            <a:avLst/>
          </a:prstGeom>
        </p:spPr>
        <p:txBody>
          <a:bodyPr/>
          <a:lstStyle>
            <a:lvl1pPr marL="0" indent="0" defTabSz="457200">
              <a:lnSpc>
                <a:spcPct val="100000"/>
              </a:lnSpc>
              <a:spcBef>
                <a:spcPts val="450"/>
              </a:spcBef>
              <a:buSzTx/>
              <a:buFontTx/>
              <a:buNone/>
              <a:defRPr sz="2000">
                <a:latin typeface="Arial"/>
                <a:ea typeface="Arial"/>
                <a:cs typeface="Arial"/>
                <a:sym typeface="Arial"/>
              </a:defRPr>
            </a:lvl1pPr>
            <a:lvl2pPr marL="0" indent="228600" defTabSz="457200">
              <a:lnSpc>
                <a:spcPct val="100000"/>
              </a:lnSpc>
              <a:spcBef>
                <a:spcPts val="450"/>
              </a:spcBef>
              <a:buSzTx/>
              <a:buFontTx/>
              <a:buNone/>
              <a:defRPr sz="2000">
                <a:latin typeface="Arial"/>
                <a:ea typeface="Arial"/>
                <a:cs typeface="Arial"/>
                <a:sym typeface="Arial"/>
              </a:defRPr>
            </a:lvl2pPr>
            <a:lvl3pPr marL="0" indent="457200" defTabSz="457200">
              <a:lnSpc>
                <a:spcPct val="100000"/>
              </a:lnSpc>
              <a:spcBef>
                <a:spcPts val="450"/>
              </a:spcBef>
              <a:buSzTx/>
              <a:buFontTx/>
              <a:buNone/>
              <a:defRPr sz="2000">
                <a:latin typeface="Arial"/>
                <a:ea typeface="Arial"/>
                <a:cs typeface="Arial"/>
                <a:sym typeface="Arial"/>
              </a:defRPr>
            </a:lvl3pPr>
            <a:lvl4pPr marL="0" indent="685800" defTabSz="457200">
              <a:lnSpc>
                <a:spcPct val="100000"/>
              </a:lnSpc>
              <a:spcBef>
                <a:spcPts val="450"/>
              </a:spcBef>
              <a:buSzTx/>
              <a:buFontTx/>
              <a:buNone/>
              <a:defRPr sz="2000">
                <a:latin typeface="Arial"/>
                <a:ea typeface="Arial"/>
                <a:cs typeface="Arial"/>
                <a:sym typeface="Arial"/>
              </a:defRPr>
            </a:lvl4pPr>
            <a:lvl5pPr marL="0" indent="914400" defTabSz="457200">
              <a:lnSpc>
                <a:spcPct val="100000"/>
              </a:lnSpc>
              <a:spcBef>
                <a:spcPts val="450"/>
              </a:spcBef>
              <a:buSzTx/>
              <a:buFont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66" name="Shape 366"/>
          <p:cNvSpPr>
            <a:spLocks noGrp="1"/>
          </p:cNvSpPr>
          <p:nvPr>
            <p:ph type="title"/>
          </p:nvPr>
        </p:nvSpPr>
        <p:spPr>
          <a:xfrm>
            <a:off x="605370" y="454026"/>
            <a:ext cx="10977033" cy="436032"/>
          </a:xfrm>
          <a:prstGeom prst="rect">
            <a:avLst/>
          </a:prstGeom>
        </p:spPr>
        <p:txBody>
          <a:bodyPr anchor="t"/>
          <a:lstStyle>
            <a:lvl1pPr defTabSz="457200">
              <a:lnSpc>
                <a:spcPct val="100000"/>
              </a:lnSpc>
              <a:defRPr sz="2800" b="1">
                <a:latin typeface="Arial"/>
                <a:ea typeface="Arial"/>
                <a:cs typeface="Arial"/>
                <a:sym typeface="Arial"/>
              </a:defRPr>
            </a:lvl1pPr>
          </a:lstStyle>
          <a:p>
            <a:r>
              <a:rPr dirty="0"/>
              <a:t>Title Text</a:t>
            </a:r>
          </a:p>
        </p:txBody>
      </p:sp>
    </p:spTree>
    <p:extLst>
      <p:ext uri="{BB962C8B-B14F-4D97-AF65-F5344CB8AC3E}">
        <p14:creationId xmlns:p14="http://schemas.microsoft.com/office/powerpoint/2010/main" val="197587767"/>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982" y="4800600"/>
            <a:ext cx="7315200" cy="566738"/>
          </a:xfrm>
        </p:spPr>
        <p:txBody>
          <a:bodyPr anchor="b">
            <a:normAutofit/>
          </a:bodyPr>
          <a:lstStyle>
            <a:lvl1pPr algn="ctr">
              <a:defRPr sz="2200" b="1"/>
            </a:lvl1pPr>
          </a:lstStyle>
          <a:p>
            <a:r>
              <a:rPr lang="en-US" dirty="0"/>
              <a:t>Click to edit Master title style</a:t>
            </a:r>
          </a:p>
        </p:txBody>
      </p:sp>
      <p:sp>
        <p:nvSpPr>
          <p:cNvPr id="3" name="Picture Placeholder 2"/>
          <p:cNvSpPr>
            <a:spLocks noGrp="1"/>
          </p:cNvSpPr>
          <p:nvPr>
            <p:ph type="pic" idx="1"/>
          </p:nvPr>
        </p:nvSpPr>
        <p:spPr>
          <a:xfrm>
            <a:off x="2389982" y="612775"/>
            <a:ext cx="7315200" cy="41148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2389982" y="5367340"/>
            <a:ext cx="7315200" cy="8048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Tree>
    <p:extLst>
      <p:ext uri="{BB962C8B-B14F-4D97-AF65-F5344CB8AC3E}">
        <p14:creationId xmlns:p14="http://schemas.microsoft.com/office/powerpoint/2010/main" val="31902999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19" y="4406902"/>
            <a:ext cx="10363200" cy="1362075"/>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962819" y="2906712"/>
            <a:ext cx="10363200" cy="1500188"/>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lIns="91440" tIns="45720" rIns="91440" bIns="45720"/>
          <a:lstStyle/>
          <a:p>
            <a:fld id="{05CECD4F-AD8B-2148-9B31-6079116AE208}" type="datetimeFigureOut">
              <a:rPr lang="en-US" smtClean="0"/>
              <a:t>11/6/2018</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lIns="91440" tIns="45720" rIns="91440" bIns="45720"/>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91440" tIns="45720" rIns="91440" bIns="45720"/>
          <a:lstStyle/>
          <a:p>
            <a:fld id="{BBC21D29-CA4D-ED4B-B54A-A736ED6796E6}" type="slidenum">
              <a:rPr lang="en-US" smtClean="0"/>
              <a:t>‹#›</a:t>
            </a:fld>
            <a:endParaRPr lang="en-US"/>
          </a:p>
        </p:txBody>
      </p:sp>
    </p:spTree>
    <p:extLst>
      <p:ext uri="{BB962C8B-B14F-4D97-AF65-F5344CB8AC3E}">
        <p14:creationId xmlns:p14="http://schemas.microsoft.com/office/powerpoint/2010/main" val="39786666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448300" cy="4525963"/>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34100" y="1600202"/>
            <a:ext cx="5448300" cy="4525963"/>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2"/>
            <a:ext cx="2844800" cy="365125"/>
          </a:xfrm>
          <a:prstGeom prst="rect">
            <a:avLst/>
          </a:prstGeom>
        </p:spPr>
        <p:txBody>
          <a:bodyPr lIns="91440" tIns="45720" rIns="91440" bIns="45720"/>
          <a:lstStyle/>
          <a:p>
            <a:fld id="{05CECD4F-AD8B-2148-9B31-6079116AE208}" type="datetimeFigureOut">
              <a:rPr lang="en-US" smtClean="0"/>
              <a:t>11/6/2018</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lIns="91440" tIns="45720" rIns="91440" bIns="45720"/>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lIns="91440" tIns="45720" rIns="91440" bIns="45720"/>
          <a:lstStyle/>
          <a:p>
            <a:fld id="{BBC21D29-CA4D-ED4B-B54A-A736ED6796E6}" type="slidenum">
              <a:rPr lang="en-US" smtClean="0"/>
              <a:t>‹#›</a:t>
            </a:fld>
            <a:endParaRPr lang="en-US"/>
          </a:p>
        </p:txBody>
      </p:sp>
    </p:spTree>
    <p:extLst>
      <p:ext uri="{BB962C8B-B14F-4D97-AF65-F5344CB8AC3E}">
        <p14:creationId xmlns:p14="http://schemas.microsoft.com/office/powerpoint/2010/main" val="40834855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2"/>
            <a:ext cx="5387182"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4" name="Content Placeholder 3"/>
          <p:cNvSpPr>
            <a:spLocks noGrp="1"/>
          </p:cNvSpPr>
          <p:nvPr>
            <p:ph sz="half" idx="2"/>
          </p:nvPr>
        </p:nvSpPr>
        <p:spPr>
          <a:xfrm>
            <a:off x="609600" y="2174875"/>
            <a:ext cx="5387182"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4" y="1535112"/>
            <a:ext cx="5388769"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a:t>Click to edit Master text styles</a:t>
            </a:r>
          </a:p>
        </p:txBody>
      </p:sp>
      <p:sp>
        <p:nvSpPr>
          <p:cNvPr id="6" name="Content Placeholder 5"/>
          <p:cNvSpPr>
            <a:spLocks noGrp="1"/>
          </p:cNvSpPr>
          <p:nvPr>
            <p:ph sz="quarter" idx="4"/>
          </p:nvPr>
        </p:nvSpPr>
        <p:spPr>
          <a:xfrm>
            <a:off x="6193634" y="2174875"/>
            <a:ext cx="5388769"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2"/>
            <a:ext cx="2844800" cy="365125"/>
          </a:xfrm>
          <a:prstGeom prst="rect">
            <a:avLst/>
          </a:prstGeom>
        </p:spPr>
        <p:txBody>
          <a:bodyPr lIns="91440" tIns="45720" rIns="91440" bIns="45720"/>
          <a:lstStyle/>
          <a:p>
            <a:fld id="{05CECD4F-AD8B-2148-9B31-6079116AE208}" type="datetimeFigureOut">
              <a:rPr lang="en-US" smtClean="0"/>
              <a:t>11/6/2018</a:t>
            </a:fld>
            <a:endParaRPr lang="en-US"/>
          </a:p>
        </p:txBody>
      </p:sp>
      <p:sp>
        <p:nvSpPr>
          <p:cNvPr id="8" name="Footer Placeholder 7"/>
          <p:cNvSpPr>
            <a:spLocks noGrp="1"/>
          </p:cNvSpPr>
          <p:nvPr>
            <p:ph type="ftr" sz="quarter" idx="11"/>
          </p:nvPr>
        </p:nvSpPr>
        <p:spPr>
          <a:xfrm>
            <a:off x="4165600" y="6356352"/>
            <a:ext cx="3860800" cy="365125"/>
          </a:xfrm>
          <a:prstGeom prst="rect">
            <a:avLst/>
          </a:prstGeom>
        </p:spPr>
        <p:txBody>
          <a:bodyPr lIns="91440" tIns="45720" rIns="91440" bIns="45720"/>
          <a:lstStyle/>
          <a:p>
            <a:endParaRPr lang="en-US"/>
          </a:p>
        </p:txBody>
      </p:sp>
      <p:sp>
        <p:nvSpPr>
          <p:cNvPr id="9" name="Slide Number Placeholder 8"/>
          <p:cNvSpPr>
            <a:spLocks noGrp="1"/>
          </p:cNvSpPr>
          <p:nvPr>
            <p:ph type="sldNum" sz="quarter" idx="12"/>
          </p:nvPr>
        </p:nvSpPr>
        <p:spPr>
          <a:xfrm>
            <a:off x="8737600" y="6356352"/>
            <a:ext cx="2844800" cy="365125"/>
          </a:xfrm>
          <a:prstGeom prst="rect">
            <a:avLst/>
          </a:prstGeom>
        </p:spPr>
        <p:txBody>
          <a:bodyPr lIns="91440" tIns="45720" rIns="91440" bIns="45720"/>
          <a:lstStyle/>
          <a:p>
            <a:fld id="{BBC21D29-CA4D-ED4B-B54A-A736ED6796E6}" type="slidenum">
              <a:rPr lang="en-US" smtClean="0"/>
              <a:t>‹#›</a:t>
            </a:fld>
            <a:endParaRPr lang="en-US"/>
          </a:p>
        </p:txBody>
      </p:sp>
    </p:spTree>
    <p:extLst>
      <p:ext uri="{BB962C8B-B14F-4D97-AF65-F5344CB8AC3E}">
        <p14:creationId xmlns:p14="http://schemas.microsoft.com/office/powerpoint/2010/main" val="28235590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2"/>
            <a:ext cx="2844800" cy="365125"/>
          </a:xfrm>
          <a:prstGeom prst="rect">
            <a:avLst/>
          </a:prstGeom>
        </p:spPr>
        <p:txBody>
          <a:bodyPr lIns="91440" tIns="45720" rIns="91440" bIns="45720"/>
          <a:lstStyle/>
          <a:p>
            <a:fld id="{05CECD4F-AD8B-2148-9B31-6079116AE208}" type="datetimeFigureOut">
              <a:rPr lang="en-US" smtClean="0"/>
              <a:t>11/6/2018</a:t>
            </a:fld>
            <a:endParaRPr lang="en-US"/>
          </a:p>
        </p:txBody>
      </p:sp>
      <p:sp>
        <p:nvSpPr>
          <p:cNvPr id="3" name="Footer Placeholder 2"/>
          <p:cNvSpPr>
            <a:spLocks noGrp="1"/>
          </p:cNvSpPr>
          <p:nvPr>
            <p:ph type="ftr" sz="quarter" idx="11"/>
          </p:nvPr>
        </p:nvSpPr>
        <p:spPr>
          <a:xfrm>
            <a:off x="4165600" y="6356352"/>
            <a:ext cx="3860800" cy="365125"/>
          </a:xfrm>
          <a:prstGeom prst="rect">
            <a:avLst/>
          </a:prstGeom>
        </p:spPr>
        <p:txBody>
          <a:bodyPr lIns="91440" tIns="45720" rIns="91440" bIns="45720"/>
          <a:lstStyle/>
          <a:p>
            <a:endParaRPr lang="en-US"/>
          </a:p>
        </p:txBody>
      </p:sp>
      <p:sp>
        <p:nvSpPr>
          <p:cNvPr id="4" name="Slide Number Placeholder 3"/>
          <p:cNvSpPr>
            <a:spLocks noGrp="1"/>
          </p:cNvSpPr>
          <p:nvPr>
            <p:ph type="sldNum" sz="quarter" idx="12"/>
          </p:nvPr>
        </p:nvSpPr>
        <p:spPr>
          <a:xfrm>
            <a:off x="8737600" y="6356352"/>
            <a:ext cx="2844800" cy="365125"/>
          </a:xfrm>
          <a:prstGeom prst="rect">
            <a:avLst/>
          </a:prstGeom>
        </p:spPr>
        <p:txBody>
          <a:bodyPr lIns="91440" tIns="45720" rIns="91440" bIns="45720"/>
          <a:lstStyle/>
          <a:p>
            <a:fld id="{BBC21D29-CA4D-ED4B-B54A-A736ED6796E6}" type="slidenum">
              <a:rPr lang="en-US" smtClean="0"/>
              <a:t>‹#›</a:t>
            </a:fld>
            <a:endParaRPr lang="en-US"/>
          </a:p>
        </p:txBody>
      </p:sp>
    </p:spTree>
    <p:extLst>
      <p:ext uri="{BB962C8B-B14F-4D97-AF65-F5344CB8AC3E}">
        <p14:creationId xmlns:p14="http://schemas.microsoft.com/office/powerpoint/2010/main" val="11792472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0819" cy="1162050"/>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4766470" y="273052"/>
            <a:ext cx="6815931" cy="5853113"/>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0819" cy="46910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
        <p:nvSpPr>
          <p:cNvPr id="5" name="Date Placeholder 4"/>
          <p:cNvSpPr>
            <a:spLocks noGrp="1"/>
          </p:cNvSpPr>
          <p:nvPr>
            <p:ph type="dt" sz="half" idx="10"/>
          </p:nvPr>
        </p:nvSpPr>
        <p:spPr>
          <a:xfrm>
            <a:off x="609600" y="6356352"/>
            <a:ext cx="2844800" cy="365125"/>
          </a:xfrm>
          <a:prstGeom prst="rect">
            <a:avLst/>
          </a:prstGeom>
        </p:spPr>
        <p:txBody>
          <a:bodyPr lIns="91440" tIns="45720" rIns="91440" bIns="45720"/>
          <a:lstStyle/>
          <a:p>
            <a:fld id="{05CECD4F-AD8B-2148-9B31-6079116AE208}" type="datetimeFigureOut">
              <a:rPr lang="en-US" smtClean="0"/>
              <a:t>11/6/2018</a:t>
            </a:fld>
            <a:endParaRPr lang="en-US"/>
          </a:p>
        </p:txBody>
      </p:sp>
      <p:sp>
        <p:nvSpPr>
          <p:cNvPr id="6" name="Footer Placeholder 5"/>
          <p:cNvSpPr>
            <a:spLocks noGrp="1"/>
          </p:cNvSpPr>
          <p:nvPr>
            <p:ph type="ftr" sz="quarter" idx="11"/>
          </p:nvPr>
        </p:nvSpPr>
        <p:spPr>
          <a:xfrm>
            <a:off x="4165600" y="6356352"/>
            <a:ext cx="3860800" cy="365125"/>
          </a:xfrm>
          <a:prstGeom prst="rect">
            <a:avLst/>
          </a:prstGeom>
        </p:spPr>
        <p:txBody>
          <a:bodyPr lIns="91440" tIns="45720" rIns="91440" bIns="45720"/>
          <a:lstStyle/>
          <a:p>
            <a:endParaRPr lang="en-US"/>
          </a:p>
        </p:txBody>
      </p:sp>
      <p:sp>
        <p:nvSpPr>
          <p:cNvPr id="7" name="Slide Number Placeholder 6"/>
          <p:cNvSpPr>
            <a:spLocks noGrp="1"/>
          </p:cNvSpPr>
          <p:nvPr>
            <p:ph type="sldNum" sz="quarter" idx="12"/>
          </p:nvPr>
        </p:nvSpPr>
        <p:spPr>
          <a:xfrm>
            <a:off x="8737600" y="6356352"/>
            <a:ext cx="2844800" cy="365125"/>
          </a:xfrm>
          <a:prstGeom prst="rect">
            <a:avLst/>
          </a:prstGeom>
        </p:spPr>
        <p:txBody>
          <a:bodyPr lIns="91440" tIns="45720" rIns="91440" bIns="45720"/>
          <a:lstStyle/>
          <a:p>
            <a:fld id="{BBC21D29-CA4D-ED4B-B54A-A736ED6796E6}" type="slidenum">
              <a:rPr lang="en-US" smtClean="0"/>
              <a:t>‹#›</a:t>
            </a:fld>
            <a:endParaRPr lang="en-US"/>
          </a:p>
        </p:txBody>
      </p:sp>
    </p:spTree>
    <p:extLst>
      <p:ext uri="{BB962C8B-B14F-4D97-AF65-F5344CB8AC3E}">
        <p14:creationId xmlns:p14="http://schemas.microsoft.com/office/powerpoint/2010/main" val="18401192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lIns="91440" tIns="45720" rIns="91440" bIns="45720"/>
          <a:lstStyle/>
          <a:p>
            <a:fld id="{05CECD4F-AD8B-2148-9B31-6079116AE208}" type="datetimeFigureOut">
              <a:rPr lang="en-US" smtClean="0"/>
              <a:t>11/6/2018</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lIns="91440" tIns="45720" rIns="91440" bIns="45720"/>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91440" tIns="45720" rIns="91440" bIns="45720"/>
          <a:lstStyle/>
          <a:p>
            <a:fld id="{BBC21D29-CA4D-ED4B-B54A-A736ED6796E6}" type="slidenum">
              <a:rPr lang="en-US" smtClean="0"/>
              <a:t>‹#›</a:t>
            </a:fld>
            <a:endParaRPr lang="en-US"/>
          </a:p>
        </p:txBody>
      </p:sp>
    </p:spTree>
    <p:extLst>
      <p:ext uri="{BB962C8B-B14F-4D97-AF65-F5344CB8AC3E}">
        <p14:creationId xmlns:p14="http://schemas.microsoft.com/office/powerpoint/2010/main" val="2504878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153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lIns="91440" tIns="45720" rIns="91440" bIns="45720"/>
          <a:lstStyle/>
          <a:p>
            <a:fld id="{05CECD4F-AD8B-2148-9B31-6079116AE208}" type="datetimeFigureOut">
              <a:rPr lang="en-US" smtClean="0"/>
              <a:t>11/6/2018</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lIns="91440" tIns="45720" rIns="91440" bIns="45720"/>
          <a:lstStyle/>
          <a:p>
            <a:endParaRPr lang="en-US"/>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91440" tIns="45720" rIns="91440" bIns="45720"/>
          <a:lstStyle/>
          <a:p>
            <a:fld id="{BBC21D29-CA4D-ED4B-B54A-A736ED6796E6}" type="slidenum">
              <a:rPr lang="en-US" smtClean="0"/>
              <a:t>‹#›</a:t>
            </a:fld>
            <a:endParaRPr lang="en-US"/>
          </a:p>
        </p:txBody>
      </p:sp>
    </p:spTree>
    <p:extLst>
      <p:ext uri="{BB962C8B-B14F-4D97-AF65-F5344CB8AC3E}">
        <p14:creationId xmlns:p14="http://schemas.microsoft.com/office/powerpoint/2010/main" val="11575252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Back Cover">
    <p:spTree>
      <p:nvGrpSpPr>
        <p:cNvPr id="1" name=""/>
        <p:cNvGrpSpPr/>
        <p:nvPr/>
      </p:nvGrpSpPr>
      <p:grpSpPr>
        <a:xfrm>
          <a:off x="0" y="0"/>
          <a:ext cx="0" cy="0"/>
          <a:chOff x="0" y="0"/>
          <a:chExt cx="0" cy="0"/>
        </a:xfrm>
      </p:grpSpPr>
      <p:pic>
        <p:nvPicPr>
          <p:cNvPr id="5" name="Picture 4" descr="JPL-logo_Stacked_RedBlack-RGB_small_040615.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412532" y="2740309"/>
            <a:ext cx="3366943" cy="1377386"/>
          </a:xfrm>
          <a:prstGeom prst="rect">
            <a:avLst/>
          </a:prstGeom>
        </p:spPr>
      </p:pic>
    </p:spTree>
    <p:extLst>
      <p:ext uri="{BB962C8B-B14F-4D97-AF65-F5344CB8AC3E}">
        <p14:creationId xmlns:p14="http://schemas.microsoft.com/office/powerpoint/2010/main" val="1131750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Header/Footer">
    <p:spTree>
      <p:nvGrpSpPr>
        <p:cNvPr id="1" name=""/>
        <p:cNvGrpSpPr/>
        <p:nvPr/>
      </p:nvGrpSpPr>
      <p:grpSpPr>
        <a:xfrm>
          <a:off x="0" y="0"/>
          <a:ext cx="0" cy="0"/>
          <a:chOff x="0" y="0"/>
          <a:chExt cx="0" cy="0"/>
        </a:xfrm>
      </p:grpSpPr>
      <p:sp>
        <p:nvSpPr>
          <p:cNvPr id="364" name="Shape 364"/>
          <p:cNvSpPr>
            <a:spLocks noGrp="1"/>
          </p:cNvSpPr>
          <p:nvPr>
            <p:ph type="sldNum" sz="quarter" idx="2"/>
          </p:nvPr>
        </p:nvSpPr>
        <p:spPr>
          <a:xfrm>
            <a:off x="11371603" y="6574233"/>
            <a:ext cx="210801" cy="202417"/>
          </a:xfrm>
          <a:prstGeom prst="rect">
            <a:avLst/>
          </a:prstGeom>
        </p:spPr>
        <p:txBody>
          <a:bodyPr lIns="91440" tIns="45720" rIns="91440" bIns="45720"/>
          <a:lstStyle>
            <a:lvl1pPr defTabSz="457200">
              <a:defRPr sz="800">
                <a:latin typeface="Arial"/>
                <a:ea typeface="Arial"/>
                <a:cs typeface="Arial"/>
                <a:sym typeface="Arial"/>
              </a:defRPr>
            </a:lvl1pPr>
          </a:lstStyle>
          <a:p>
            <a:pPr hangingPunct="0"/>
            <a:fld id="{86CB4B4D-7CA3-9044-876B-883B54F8677D}" type="slidenum">
              <a:rPr kern="0">
                <a:solidFill>
                  <a:srgbClr val="000000"/>
                </a:solidFill>
              </a:rPr>
              <a:pPr hangingPunct="0"/>
              <a:t>‹#›</a:t>
            </a:fld>
            <a:endParaRPr kern="0">
              <a:solidFill>
                <a:srgbClr val="000000"/>
              </a:solidFill>
            </a:endParaRPr>
          </a:p>
        </p:txBody>
      </p:sp>
      <p:sp>
        <p:nvSpPr>
          <p:cNvPr id="365" name="Shape 365"/>
          <p:cNvSpPr>
            <a:spLocks noGrp="1"/>
          </p:cNvSpPr>
          <p:nvPr>
            <p:ph type="body" sz="quarter" idx="1"/>
          </p:nvPr>
        </p:nvSpPr>
        <p:spPr>
          <a:xfrm>
            <a:off x="632181" y="917223"/>
            <a:ext cx="10974917" cy="327906"/>
          </a:xfrm>
          <a:prstGeom prst="rect">
            <a:avLst/>
          </a:prstGeom>
        </p:spPr>
        <p:txBody>
          <a:bodyPr/>
          <a:lstStyle>
            <a:lvl1pPr marL="0" indent="0" defTabSz="457200">
              <a:lnSpc>
                <a:spcPct val="100000"/>
              </a:lnSpc>
              <a:spcBef>
                <a:spcPts val="450"/>
              </a:spcBef>
              <a:buSzTx/>
              <a:buFontTx/>
              <a:buNone/>
              <a:defRPr sz="2000">
                <a:latin typeface="Arial"/>
                <a:ea typeface="Arial"/>
                <a:cs typeface="Arial"/>
                <a:sym typeface="Arial"/>
              </a:defRPr>
            </a:lvl1pPr>
            <a:lvl2pPr marL="0" indent="228600" defTabSz="457200">
              <a:lnSpc>
                <a:spcPct val="100000"/>
              </a:lnSpc>
              <a:spcBef>
                <a:spcPts val="450"/>
              </a:spcBef>
              <a:buSzTx/>
              <a:buFontTx/>
              <a:buNone/>
              <a:defRPr sz="2000">
                <a:latin typeface="Arial"/>
                <a:ea typeface="Arial"/>
                <a:cs typeface="Arial"/>
                <a:sym typeface="Arial"/>
              </a:defRPr>
            </a:lvl2pPr>
            <a:lvl3pPr marL="0" indent="457200" defTabSz="457200">
              <a:lnSpc>
                <a:spcPct val="100000"/>
              </a:lnSpc>
              <a:spcBef>
                <a:spcPts val="450"/>
              </a:spcBef>
              <a:buSzTx/>
              <a:buFontTx/>
              <a:buNone/>
              <a:defRPr sz="2000">
                <a:latin typeface="Arial"/>
                <a:ea typeface="Arial"/>
                <a:cs typeface="Arial"/>
                <a:sym typeface="Arial"/>
              </a:defRPr>
            </a:lvl3pPr>
            <a:lvl4pPr marL="0" indent="685800" defTabSz="457200">
              <a:lnSpc>
                <a:spcPct val="100000"/>
              </a:lnSpc>
              <a:spcBef>
                <a:spcPts val="450"/>
              </a:spcBef>
              <a:buSzTx/>
              <a:buFontTx/>
              <a:buNone/>
              <a:defRPr sz="2000">
                <a:latin typeface="Arial"/>
                <a:ea typeface="Arial"/>
                <a:cs typeface="Arial"/>
                <a:sym typeface="Arial"/>
              </a:defRPr>
            </a:lvl4pPr>
            <a:lvl5pPr marL="0" indent="914400" defTabSz="457200">
              <a:lnSpc>
                <a:spcPct val="100000"/>
              </a:lnSpc>
              <a:spcBef>
                <a:spcPts val="450"/>
              </a:spcBef>
              <a:buSzTx/>
              <a:buFontTx/>
              <a:buNone/>
              <a:defRPr sz="20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366" name="Shape 366"/>
          <p:cNvSpPr>
            <a:spLocks noGrp="1"/>
          </p:cNvSpPr>
          <p:nvPr>
            <p:ph type="title"/>
          </p:nvPr>
        </p:nvSpPr>
        <p:spPr>
          <a:xfrm>
            <a:off x="605370" y="454026"/>
            <a:ext cx="10977033" cy="436032"/>
          </a:xfrm>
          <a:prstGeom prst="rect">
            <a:avLst/>
          </a:prstGeom>
        </p:spPr>
        <p:txBody>
          <a:bodyPr anchor="t"/>
          <a:lstStyle>
            <a:lvl1pPr defTabSz="457200">
              <a:lnSpc>
                <a:spcPct val="100000"/>
              </a:lnSpc>
              <a:defRPr sz="2800" b="1">
                <a:latin typeface="Arial"/>
                <a:ea typeface="Arial"/>
                <a:cs typeface="Arial"/>
                <a:sym typeface="Arial"/>
              </a:defRPr>
            </a:lvl1pPr>
          </a:lstStyle>
          <a:p>
            <a:r>
              <a:rPr dirty="0"/>
              <a:t>Title Text</a:t>
            </a:r>
          </a:p>
        </p:txBody>
      </p:sp>
    </p:spTree>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Walkin">
    <p:spTree>
      <p:nvGrpSpPr>
        <p:cNvPr id="1" name=""/>
        <p:cNvGrpSpPr/>
        <p:nvPr/>
      </p:nvGrpSpPr>
      <p:grpSpPr>
        <a:xfrm>
          <a:off x="0" y="0"/>
          <a:ext cx="0" cy="0"/>
          <a:chOff x="0" y="0"/>
          <a:chExt cx="0" cy="0"/>
        </a:xfrm>
      </p:grpSpPr>
      <p:sp>
        <p:nvSpPr>
          <p:cNvPr id="13" name="Shape 13"/>
          <p:cNvSpPr>
            <a:spLocks noGrp="1"/>
          </p:cNvSpPr>
          <p:nvPr>
            <p:ph type="sldNum" sz="quarter" idx="2"/>
          </p:nvPr>
        </p:nvSpPr>
        <p:spPr>
          <a:prstGeom prst="rect">
            <a:avLst/>
          </a:prstGeom>
        </p:spPr>
        <p:txBody>
          <a:bodyPr/>
          <a:lstStyle/>
          <a:p>
            <a:fld id="{86CB4B4D-7CA3-9044-876B-883B54F8677D}" type="slidenum">
              <a:rPr>
                <a:solidFill>
                  <a:srgbClr val="FFFFFF">
                    <a:alpha val="40000"/>
                  </a:srgbClr>
                </a:solidFill>
              </a:rPr>
              <a:pPr/>
              <a:t>‹#›</a:t>
            </a:fld>
            <a:endParaRPr>
              <a:solidFill>
                <a:srgbClr val="FFFFFF">
                  <a:alpha val="40000"/>
                </a:srgbClr>
              </a:solidFill>
            </a:endParaRPr>
          </a:p>
        </p:txBody>
      </p:sp>
    </p:spTree>
    <p:extLst>
      <p:ext uri="{BB962C8B-B14F-4D97-AF65-F5344CB8AC3E}">
        <p14:creationId xmlns:p14="http://schemas.microsoft.com/office/powerpoint/2010/main" val="1292906427"/>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pic>
        <p:nvPicPr>
          <p:cNvPr id="20" name="RED_SlideBackgrounds_walkin.png"/>
          <p:cNvPicPr>
            <a:picLocks noChangeAspect="1"/>
          </p:cNvPicPr>
          <p:nvPr/>
        </p:nvPicPr>
        <p:blipFill>
          <a:blip r:embed="rId2">
            <a:extLst/>
          </a:blip>
          <a:stretch>
            <a:fillRect/>
          </a:stretch>
        </p:blipFill>
        <p:spPr>
          <a:xfrm>
            <a:off x="0" y="0"/>
            <a:ext cx="12192000" cy="6858000"/>
          </a:xfrm>
          <a:prstGeom prst="rect">
            <a:avLst/>
          </a:prstGeom>
          <a:ln w="3175">
            <a:miter lim="400000"/>
          </a:ln>
        </p:spPr>
      </p:pic>
      <p:sp>
        <p:nvSpPr>
          <p:cNvPr id="21" name="Shape 21"/>
          <p:cNvSpPr/>
          <p:nvPr/>
        </p:nvSpPr>
        <p:spPr>
          <a:xfrm>
            <a:off x="4749701" y="2243889"/>
            <a:ext cx="6896658" cy="3040983"/>
          </a:xfrm>
          <a:prstGeom prst="rect">
            <a:avLst/>
          </a:prstGeom>
          <a:solidFill>
            <a:schemeClr val="accent6">
              <a:hueOff val="-10800000"/>
              <a:satOff val="-98529"/>
              <a:lumOff val="-99999"/>
              <a:alpha val="32504"/>
            </a:schemeClr>
          </a:solidFill>
          <a:ln w="3175">
            <a:miter lim="400000"/>
          </a:ln>
        </p:spPr>
        <p:txBody>
          <a:bodyPr lIns="20053" tIns="20053" rIns="20053" bIns="20053" anchor="ctr"/>
          <a:lstStyle/>
          <a:p>
            <a:pPr algn="ctr" defTabSz="243420" hangingPunct="0">
              <a:defRPr sz="3600">
                <a:latin typeface="+mn-lt"/>
                <a:ea typeface="+mn-ea"/>
                <a:cs typeface="+mn-cs"/>
                <a:sym typeface="Helvetica Light"/>
              </a:defRPr>
            </a:pPr>
            <a:endParaRPr sz="1067" kern="0">
              <a:solidFill>
                <a:srgbClr val="FFFFFF">
                  <a:alpha val="40000"/>
                </a:srgbClr>
              </a:solidFill>
              <a:sym typeface="Helvetica Light"/>
            </a:endParaRPr>
          </a:p>
        </p:txBody>
      </p:sp>
      <p:sp>
        <p:nvSpPr>
          <p:cNvPr id="22" name="Shape 22"/>
          <p:cNvSpPr/>
          <p:nvPr/>
        </p:nvSpPr>
        <p:spPr>
          <a:xfrm>
            <a:off x="4765743" y="2270961"/>
            <a:ext cx="6823020" cy="3059030"/>
          </a:xfrm>
          <a:prstGeom prst="rect">
            <a:avLst/>
          </a:prstGeom>
          <a:ln w="101600">
            <a:solidFill>
              <a:schemeClr val="accent6"/>
            </a:solidFill>
            <a:miter lim="400000"/>
          </a:ln>
        </p:spPr>
        <p:txBody>
          <a:bodyPr lIns="20053" tIns="20053" rIns="20053" bIns="20053" anchor="ctr"/>
          <a:lstStyle/>
          <a:p>
            <a:pPr algn="ctr" defTabSz="243420" hangingPunct="0">
              <a:defRPr sz="3600">
                <a:latin typeface="+mn-lt"/>
                <a:ea typeface="+mn-ea"/>
                <a:cs typeface="+mn-cs"/>
                <a:sym typeface="Helvetica Light"/>
              </a:defRPr>
            </a:pPr>
            <a:endParaRPr sz="1067" kern="0">
              <a:solidFill>
                <a:srgbClr val="FFFFFF">
                  <a:alpha val="40000"/>
                </a:srgbClr>
              </a:solidFill>
              <a:sym typeface="Helvetica Light"/>
            </a:endParaRPr>
          </a:p>
        </p:txBody>
      </p:sp>
      <p:pic>
        <p:nvPicPr>
          <p:cNvPr id="23" name="LogoLockup-small.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316604" y="750014"/>
            <a:ext cx="1288362" cy="446925"/>
          </a:xfrm>
          <a:prstGeom prst="rect">
            <a:avLst/>
          </a:prstGeom>
          <a:ln w="3175">
            <a:miter lim="400000"/>
          </a:ln>
        </p:spPr>
      </p:pic>
      <p:sp>
        <p:nvSpPr>
          <p:cNvPr id="24" name="Shape 24"/>
          <p:cNvSpPr/>
          <p:nvPr/>
        </p:nvSpPr>
        <p:spPr>
          <a:xfrm>
            <a:off x="13933795" y="-227350"/>
            <a:ext cx="8252105" cy="815646"/>
          </a:xfrm>
          <a:prstGeom prst="rect">
            <a:avLst/>
          </a:prstGeom>
          <a:ln w="3175">
            <a:miter lim="400000"/>
          </a:ln>
          <a:extLst>
            <a:ext uri="{C572A759-6A51-4108-AA02-DFA0A04FC94B}">
              <ma14:wrappingTextBoxFlag xmlns="" xmlns:ma14="http://schemas.microsoft.com/office/mac/drawingml/2011/main" val="1"/>
            </a:ext>
          </a:extLst>
        </p:spPr>
        <p:txBody>
          <a:bodyPr wrap="none" lIns="20053" tIns="20053" rIns="20053" bIns="20053" anchor="ctr">
            <a:spAutoFit/>
          </a:bodyPr>
          <a:lstStyle>
            <a:lvl1pPr>
              <a:defRPr sz="17000" spc="2209"/>
            </a:lvl1pPr>
          </a:lstStyle>
          <a:p>
            <a:pPr algn="ctr" defTabSz="243420" hangingPunct="0"/>
            <a:r>
              <a:rPr sz="5037" kern="0">
                <a:solidFill>
                  <a:srgbClr val="FFFFFF">
                    <a:alpha val="40000"/>
                  </a:srgbClr>
                </a:solidFill>
                <a:latin typeface="Avenir Book"/>
                <a:ea typeface="Avenir Book"/>
                <a:cs typeface="Avenir Book"/>
                <a:sym typeface="Avenir Book"/>
              </a:rPr>
              <a:t>SPEAKER NAME</a:t>
            </a:r>
          </a:p>
        </p:txBody>
      </p:sp>
      <p:sp>
        <p:nvSpPr>
          <p:cNvPr id="25" name="Shape 25"/>
          <p:cNvSpPr>
            <a:spLocks noGrp="1"/>
          </p:cNvSpPr>
          <p:nvPr>
            <p:ph type="body" sz="quarter" idx="13"/>
          </p:nvPr>
        </p:nvSpPr>
        <p:spPr>
          <a:xfrm>
            <a:off x="4958502" y="2761471"/>
            <a:ext cx="6437503" cy="820709"/>
          </a:xfrm>
          <a:prstGeom prst="rect">
            <a:avLst/>
          </a:prstGeom>
        </p:spPr>
        <p:txBody>
          <a:bodyPr wrap="none" anchor="ctr">
            <a:spAutoFit/>
          </a:bodyPr>
          <a:lstStyle>
            <a:lvl1pPr>
              <a:defRPr sz="4445" cap="all" spc="1334">
                <a:latin typeface="Avenir Book"/>
                <a:ea typeface="Avenir Book"/>
                <a:cs typeface="Avenir Book"/>
                <a:sym typeface="Avenir Book"/>
              </a:defRPr>
            </a:lvl1pPr>
          </a:lstStyle>
          <a:p>
            <a:r>
              <a:t>SPEAKER NAME</a:t>
            </a:r>
          </a:p>
        </p:txBody>
      </p:sp>
      <p:sp>
        <p:nvSpPr>
          <p:cNvPr id="26" name="Shape 26"/>
          <p:cNvSpPr>
            <a:spLocks noGrp="1"/>
          </p:cNvSpPr>
          <p:nvPr>
            <p:ph type="body" sz="quarter" idx="14"/>
          </p:nvPr>
        </p:nvSpPr>
        <p:spPr>
          <a:xfrm>
            <a:off x="6610204" y="4467124"/>
            <a:ext cx="3134099" cy="501519"/>
          </a:xfrm>
          <a:prstGeom prst="rect">
            <a:avLst/>
          </a:prstGeom>
        </p:spPr>
        <p:txBody>
          <a:bodyPr wrap="none" anchor="ctr">
            <a:spAutoFit/>
          </a:bodyPr>
          <a:lstStyle>
            <a:lvl1pPr>
              <a:defRPr sz="2371" cap="all" spc="522">
                <a:latin typeface="Avenir Book"/>
                <a:ea typeface="Avenir Book"/>
                <a:cs typeface="Avenir Book"/>
                <a:sym typeface="Avenir Book"/>
              </a:defRPr>
            </a:lvl1pPr>
          </a:lstStyle>
          <a:p>
            <a:r>
              <a:t>SPEAKER TITLE</a:t>
            </a:r>
          </a:p>
        </p:txBody>
      </p:sp>
      <p:sp>
        <p:nvSpPr>
          <p:cNvPr id="27" name="Shape 27"/>
          <p:cNvSpPr/>
          <p:nvPr/>
        </p:nvSpPr>
        <p:spPr>
          <a:xfrm>
            <a:off x="7071060" y="3944854"/>
            <a:ext cx="2212385" cy="1"/>
          </a:xfrm>
          <a:prstGeom prst="line">
            <a:avLst/>
          </a:prstGeom>
          <a:ln w="12700">
            <a:solidFill>
              <a:schemeClr val="accent6"/>
            </a:solidFill>
            <a:miter lim="400000"/>
          </a:ln>
        </p:spPr>
        <p:txBody>
          <a:bodyPr lIns="20053" tIns="20053" rIns="20053" bIns="20053" anchor="ctr"/>
          <a:lstStyle/>
          <a:p>
            <a:pPr algn="ctr" defTabSz="243420" hangingPunct="0">
              <a:defRPr sz="3600">
                <a:latin typeface="+mn-lt"/>
                <a:ea typeface="+mn-ea"/>
                <a:cs typeface="+mn-cs"/>
                <a:sym typeface="Helvetica Light"/>
              </a:defRPr>
            </a:pPr>
            <a:endParaRPr sz="1067" kern="0">
              <a:solidFill>
                <a:srgbClr val="FFFFFF">
                  <a:alpha val="40000"/>
                </a:srgbClr>
              </a:solidFill>
              <a:sym typeface="Helvetica Light"/>
            </a:endParaRPr>
          </a:p>
        </p:txBody>
      </p:sp>
      <p:sp>
        <p:nvSpPr>
          <p:cNvPr id="28" name="Shape 28"/>
          <p:cNvSpPr/>
          <p:nvPr/>
        </p:nvSpPr>
        <p:spPr>
          <a:xfrm>
            <a:off x="0" y="0"/>
            <a:ext cx="12153212" cy="6862407"/>
          </a:xfrm>
          <a:prstGeom prst="rect">
            <a:avLst/>
          </a:prstGeom>
          <a:solidFill>
            <a:schemeClr val="accent6">
              <a:hueOff val="-10800000"/>
              <a:satOff val="-98529"/>
              <a:lumOff val="-99999"/>
              <a:alpha val="19300"/>
            </a:schemeClr>
          </a:solidFill>
          <a:ln w="3175">
            <a:miter lim="400000"/>
          </a:ln>
        </p:spPr>
        <p:txBody>
          <a:bodyPr lIns="20053" tIns="20053" rIns="20053" bIns="20053" anchor="ctr"/>
          <a:lstStyle/>
          <a:p>
            <a:pPr algn="ctr" defTabSz="243420" hangingPunct="0">
              <a:defRPr sz="3600">
                <a:latin typeface="+mn-lt"/>
                <a:ea typeface="+mn-ea"/>
                <a:cs typeface="+mn-cs"/>
                <a:sym typeface="Helvetica Light"/>
              </a:defRPr>
            </a:pPr>
            <a:endParaRPr sz="1067" kern="0">
              <a:solidFill>
                <a:srgbClr val="FFFFFF">
                  <a:alpha val="40000"/>
                </a:srgbClr>
              </a:solidFill>
              <a:sym typeface="Helvetica Light"/>
            </a:endParaRPr>
          </a:p>
        </p:txBody>
      </p:sp>
      <p:sp>
        <p:nvSpPr>
          <p:cNvPr id="29" name="Shape 29"/>
          <p:cNvSpPr>
            <a:spLocks noGrp="1"/>
          </p:cNvSpPr>
          <p:nvPr>
            <p:ph type="sldNum" sz="quarter" idx="2"/>
          </p:nvPr>
        </p:nvSpPr>
        <p:spPr>
          <a:prstGeom prst="rect">
            <a:avLst/>
          </a:prstGeom>
        </p:spPr>
        <p:txBody>
          <a:bodyPr/>
          <a:lstStyle/>
          <a:p>
            <a:fld id="{86CB4B4D-7CA3-9044-876B-883B54F8677D}" type="slidenum">
              <a:rPr>
                <a:solidFill>
                  <a:srgbClr val="FFFFFF">
                    <a:alpha val="40000"/>
                  </a:srgbClr>
                </a:solidFill>
              </a:rPr>
              <a:pPr/>
              <a:t>‹#›</a:t>
            </a:fld>
            <a:endParaRPr>
              <a:solidFill>
                <a:srgbClr val="FFFFFF">
                  <a:alpha val="40000"/>
                </a:srgbClr>
              </a:solidFill>
            </a:endParaRPr>
          </a:p>
        </p:txBody>
      </p:sp>
    </p:spTree>
    <p:extLst>
      <p:ext uri="{BB962C8B-B14F-4D97-AF65-F5344CB8AC3E}">
        <p14:creationId xmlns:p14="http://schemas.microsoft.com/office/powerpoint/2010/main" val="4016192802"/>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Section Title">
    <p:spTree>
      <p:nvGrpSpPr>
        <p:cNvPr id="1" name=""/>
        <p:cNvGrpSpPr/>
        <p:nvPr/>
      </p:nvGrpSpPr>
      <p:grpSpPr>
        <a:xfrm>
          <a:off x="0" y="0"/>
          <a:ext cx="0" cy="0"/>
          <a:chOff x="0" y="0"/>
          <a:chExt cx="0" cy="0"/>
        </a:xfrm>
      </p:grpSpPr>
      <p:pic>
        <p:nvPicPr>
          <p:cNvPr id="36" name="RED_SlideBackgrounds_sectionTitel.png"/>
          <p:cNvPicPr>
            <a:picLocks noChangeAspect="1"/>
          </p:cNvPicPr>
          <p:nvPr/>
        </p:nvPicPr>
        <p:blipFill>
          <a:blip r:embed="rId2">
            <a:extLst/>
          </a:blip>
          <a:stretch>
            <a:fillRect/>
          </a:stretch>
        </p:blipFill>
        <p:spPr>
          <a:xfrm>
            <a:off x="0" y="0"/>
            <a:ext cx="12192000" cy="6858000"/>
          </a:xfrm>
          <a:prstGeom prst="rect">
            <a:avLst/>
          </a:prstGeom>
          <a:ln w="3175">
            <a:miter lim="400000"/>
          </a:ln>
        </p:spPr>
      </p:pic>
      <p:grpSp>
        <p:nvGrpSpPr>
          <p:cNvPr id="39" name="Group 39"/>
          <p:cNvGrpSpPr/>
          <p:nvPr/>
        </p:nvGrpSpPr>
        <p:grpSpPr>
          <a:xfrm>
            <a:off x="2676469" y="2594310"/>
            <a:ext cx="6839062" cy="1718355"/>
            <a:chOff x="0" y="0"/>
            <a:chExt cx="23081832" cy="3436707"/>
          </a:xfrm>
        </p:grpSpPr>
        <p:sp>
          <p:nvSpPr>
            <p:cNvPr id="37" name="Shape 37"/>
            <p:cNvSpPr/>
            <p:nvPr/>
          </p:nvSpPr>
          <p:spPr>
            <a:xfrm>
              <a:off x="0" y="0"/>
              <a:ext cx="22953998" cy="3436708"/>
            </a:xfrm>
            <a:prstGeom prst="rect">
              <a:avLst/>
            </a:prstGeom>
            <a:solidFill>
              <a:schemeClr val="accent6">
                <a:hueOff val="-10800000"/>
                <a:satOff val="-98529"/>
                <a:lumOff val="-99999"/>
                <a:alpha val="57911"/>
              </a:schemeClr>
            </a:solidFill>
            <a:ln w="3175" cap="flat">
              <a:noFill/>
              <a:miter lim="400000"/>
            </a:ln>
            <a:effectLst/>
          </p:spPr>
          <p:txBody>
            <a:bodyPr wrap="square" lIns="67677" tIns="67677" rIns="67677" bIns="67677" numCol="1" anchor="ctr">
              <a:noAutofit/>
            </a:bodyPr>
            <a:lstStyle/>
            <a:p>
              <a:pPr algn="ctr" defTabSz="243420" hangingPunct="0">
                <a:defRPr sz="3600">
                  <a:latin typeface="+mn-lt"/>
                  <a:ea typeface="+mn-ea"/>
                  <a:cs typeface="+mn-cs"/>
                  <a:sym typeface="Helvetica Light"/>
                </a:defRPr>
              </a:pPr>
              <a:endParaRPr sz="1067" kern="0">
                <a:solidFill>
                  <a:srgbClr val="FFFFFF">
                    <a:alpha val="40000"/>
                  </a:srgbClr>
                </a:solidFill>
                <a:sym typeface="Helvetica Light"/>
              </a:endParaRPr>
            </a:p>
          </p:txBody>
        </p:sp>
        <p:sp>
          <p:nvSpPr>
            <p:cNvPr id="38" name="Shape 38"/>
            <p:cNvSpPr/>
            <p:nvPr/>
          </p:nvSpPr>
          <p:spPr>
            <a:xfrm>
              <a:off x="54142" y="54142"/>
              <a:ext cx="23027691" cy="3328424"/>
            </a:xfrm>
            <a:prstGeom prst="rect">
              <a:avLst/>
            </a:prstGeom>
            <a:noFill/>
            <a:ln w="101600" cap="flat">
              <a:solidFill>
                <a:schemeClr val="accent6"/>
              </a:solidFill>
              <a:prstDash val="solid"/>
              <a:miter lim="400000"/>
            </a:ln>
            <a:effectLst/>
          </p:spPr>
          <p:txBody>
            <a:bodyPr wrap="square" lIns="67677" tIns="67677" rIns="67677" bIns="67677" numCol="1" anchor="ctr">
              <a:noAutofit/>
            </a:bodyPr>
            <a:lstStyle/>
            <a:p>
              <a:pPr algn="ctr" defTabSz="243420" hangingPunct="0">
                <a:defRPr sz="3600">
                  <a:latin typeface="+mn-lt"/>
                  <a:ea typeface="+mn-ea"/>
                  <a:cs typeface="+mn-cs"/>
                  <a:sym typeface="Helvetica Light"/>
                </a:defRPr>
              </a:pPr>
              <a:endParaRPr sz="1067" kern="0">
                <a:solidFill>
                  <a:srgbClr val="FFFFFF">
                    <a:alpha val="40000"/>
                  </a:srgbClr>
                </a:solidFill>
                <a:sym typeface="Helvetica Light"/>
              </a:endParaRPr>
            </a:p>
          </p:txBody>
        </p:sp>
      </p:grpSp>
      <p:sp>
        <p:nvSpPr>
          <p:cNvPr id="40" name="Shape 40"/>
          <p:cNvSpPr/>
          <p:nvPr/>
        </p:nvSpPr>
        <p:spPr>
          <a:xfrm>
            <a:off x="13933795" y="-227350"/>
            <a:ext cx="8252105" cy="815646"/>
          </a:xfrm>
          <a:prstGeom prst="rect">
            <a:avLst/>
          </a:prstGeom>
          <a:ln w="3175">
            <a:miter lim="400000"/>
          </a:ln>
          <a:extLst>
            <a:ext uri="{C572A759-6A51-4108-AA02-DFA0A04FC94B}">
              <ma14:wrappingTextBoxFlag xmlns="" xmlns:ma14="http://schemas.microsoft.com/office/mac/drawingml/2011/main" val="1"/>
            </a:ext>
          </a:extLst>
        </p:spPr>
        <p:txBody>
          <a:bodyPr wrap="none" lIns="20053" tIns="20053" rIns="20053" bIns="20053" anchor="ctr">
            <a:spAutoFit/>
          </a:bodyPr>
          <a:lstStyle>
            <a:lvl1pPr>
              <a:defRPr sz="17000" spc="2209"/>
            </a:lvl1pPr>
          </a:lstStyle>
          <a:p>
            <a:pPr algn="ctr" defTabSz="243420" hangingPunct="0"/>
            <a:r>
              <a:rPr sz="5037" kern="0">
                <a:solidFill>
                  <a:srgbClr val="FFFFFF">
                    <a:alpha val="40000"/>
                  </a:srgbClr>
                </a:solidFill>
                <a:latin typeface="Avenir Book"/>
                <a:ea typeface="Avenir Book"/>
                <a:cs typeface="Avenir Book"/>
                <a:sym typeface="Avenir Book"/>
              </a:rPr>
              <a:t>SPEAKER NAME</a:t>
            </a:r>
          </a:p>
        </p:txBody>
      </p:sp>
      <p:sp>
        <p:nvSpPr>
          <p:cNvPr id="41" name="Shape 41"/>
          <p:cNvSpPr>
            <a:spLocks noGrp="1"/>
          </p:cNvSpPr>
          <p:nvPr>
            <p:ph type="body" sz="quarter" idx="13"/>
          </p:nvPr>
        </p:nvSpPr>
        <p:spPr>
          <a:xfrm>
            <a:off x="2895107" y="3043132"/>
            <a:ext cx="6401789" cy="820709"/>
          </a:xfrm>
          <a:prstGeom prst="rect">
            <a:avLst/>
          </a:prstGeom>
        </p:spPr>
        <p:txBody>
          <a:bodyPr wrap="none" anchor="ctr">
            <a:spAutoFit/>
          </a:bodyPr>
          <a:lstStyle>
            <a:lvl1pPr>
              <a:defRPr sz="4445" cap="all" spc="1334">
                <a:latin typeface="Avenir Book"/>
                <a:ea typeface="Avenir Book"/>
                <a:cs typeface="Avenir Book"/>
                <a:sym typeface="Avenir Book"/>
              </a:defRPr>
            </a:lvl1pPr>
          </a:lstStyle>
          <a:p>
            <a:r>
              <a:t>SECTION TITLE</a:t>
            </a:r>
          </a:p>
        </p:txBody>
      </p:sp>
      <p:sp>
        <p:nvSpPr>
          <p:cNvPr id="42" name="Shape 42"/>
          <p:cNvSpPr>
            <a:spLocks noGrp="1"/>
          </p:cNvSpPr>
          <p:nvPr>
            <p:ph type="sldNum" sz="quarter" idx="2"/>
          </p:nvPr>
        </p:nvSpPr>
        <p:spPr>
          <a:prstGeom prst="rect">
            <a:avLst/>
          </a:prstGeom>
        </p:spPr>
        <p:txBody>
          <a:bodyPr/>
          <a:lstStyle/>
          <a:p>
            <a:fld id="{86CB4B4D-7CA3-9044-876B-883B54F8677D}" type="slidenum">
              <a:rPr>
                <a:solidFill>
                  <a:srgbClr val="FFFFFF">
                    <a:alpha val="40000"/>
                  </a:srgbClr>
                </a:solidFill>
              </a:rPr>
              <a:pPr/>
              <a:t>‹#›</a:t>
            </a:fld>
            <a:endParaRPr>
              <a:solidFill>
                <a:srgbClr val="FFFFFF">
                  <a:alpha val="40000"/>
                </a:srgbClr>
              </a:solidFill>
            </a:endParaRPr>
          </a:p>
        </p:txBody>
      </p:sp>
    </p:spTree>
    <p:extLst>
      <p:ext uri="{BB962C8B-B14F-4D97-AF65-F5344CB8AC3E}">
        <p14:creationId xmlns:p14="http://schemas.microsoft.com/office/powerpoint/2010/main" val="2219049167"/>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x">
  <p:cSld name="Section Title Option 2">
    <p:spTree>
      <p:nvGrpSpPr>
        <p:cNvPr id="1" name=""/>
        <p:cNvGrpSpPr/>
        <p:nvPr/>
      </p:nvGrpSpPr>
      <p:grpSpPr>
        <a:xfrm>
          <a:off x="0" y="0"/>
          <a:ext cx="0" cy="0"/>
          <a:chOff x="0" y="0"/>
          <a:chExt cx="0" cy="0"/>
        </a:xfrm>
      </p:grpSpPr>
      <p:pic>
        <p:nvPicPr>
          <p:cNvPr id="49" name="SectionTitle_Bg2.jpg"/>
          <p:cNvPicPr>
            <a:picLocks noChangeAspect="1"/>
          </p:cNvPicPr>
          <p:nvPr/>
        </p:nvPicPr>
        <p:blipFill>
          <a:blip r:embed="rId2">
            <a:extLst/>
          </a:blip>
          <a:stretch>
            <a:fillRect/>
          </a:stretch>
        </p:blipFill>
        <p:spPr>
          <a:xfrm>
            <a:off x="0" y="0"/>
            <a:ext cx="12192000" cy="6858000"/>
          </a:xfrm>
          <a:prstGeom prst="rect">
            <a:avLst/>
          </a:prstGeom>
          <a:ln w="3175">
            <a:miter lim="400000"/>
          </a:ln>
        </p:spPr>
      </p:pic>
      <p:grpSp>
        <p:nvGrpSpPr>
          <p:cNvPr id="52" name="Group 52"/>
          <p:cNvGrpSpPr/>
          <p:nvPr/>
        </p:nvGrpSpPr>
        <p:grpSpPr>
          <a:xfrm>
            <a:off x="2676469" y="2594310"/>
            <a:ext cx="6839062" cy="1718355"/>
            <a:chOff x="0" y="0"/>
            <a:chExt cx="23081832" cy="3436707"/>
          </a:xfrm>
        </p:grpSpPr>
        <p:sp>
          <p:nvSpPr>
            <p:cNvPr id="50" name="Shape 50"/>
            <p:cNvSpPr/>
            <p:nvPr/>
          </p:nvSpPr>
          <p:spPr>
            <a:xfrm>
              <a:off x="0" y="0"/>
              <a:ext cx="22953998" cy="3436708"/>
            </a:xfrm>
            <a:prstGeom prst="rect">
              <a:avLst/>
            </a:prstGeom>
            <a:solidFill>
              <a:schemeClr val="accent6">
                <a:hueOff val="-10800000"/>
                <a:satOff val="-98529"/>
                <a:lumOff val="-99999"/>
                <a:alpha val="32504"/>
              </a:schemeClr>
            </a:solidFill>
            <a:ln w="3175" cap="flat">
              <a:noFill/>
              <a:miter lim="400000"/>
            </a:ln>
            <a:effectLst/>
          </p:spPr>
          <p:txBody>
            <a:bodyPr wrap="square" lIns="67677" tIns="67677" rIns="67677" bIns="67677" numCol="1" anchor="ctr">
              <a:noAutofit/>
            </a:bodyPr>
            <a:lstStyle/>
            <a:p>
              <a:pPr algn="ctr" defTabSz="243420" hangingPunct="0">
                <a:defRPr sz="3600">
                  <a:latin typeface="+mn-lt"/>
                  <a:ea typeface="+mn-ea"/>
                  <a:cs typeface="+mn-cs"/>
                  <a:sym typeface="Helvetica Light"/>
                </a:defRPr>
              </a:pPr>
              <a:endParaRPr sz="1067" kern="0">
                <a:solidFill>
                  <a:srgbClr val="FFFFFF">
                    <a:alpha val="40000"/>
                  </a:srgbClr>
                </a:solidFill>
                <a:sym typeface="Helvetica Light"/>
              </a:endParaRPr>
            </a:p>
          </p:txBody>
        </p:sp>
        <p:sp>
          <p:nvSpPr>
            <p:cNvPr id="51" name="Shape 51"/>
            <p:cNvSpPr/>
            <p:nvPr/>
          </p:nvSpPr>
          <p:spPr>
            <a:xfrm>
              <a:off x="54142" y="54142"/>
              <a:ext cx="23027691" cy="3328424"/>
            </a:xfrm>
            <a:prstGeom prst="rect">
              <a:avLst/>
            </a:prstGeom>
            <a:noFill/>
            <a:ln w="101600" cap="flat">
              <a:solidFill>
                <a:schemeClr val="accent6"/>
              </a:solidFill>
              <a:prstDash val="solid"/>
              <a:miter lim="400000"/>
            </a:ln>
            <a:effectLst/>
          </p:spPr>
          <p:txBody>
            <a:bodyPr wrap="square" lIns="67677" tIns="67677" rIns="67677" bIns="67677" numCol="1" anchor="ctr">
              <a:noAutofit/>
            </a:bodyPr>
            <a:lstStyle/>
            <a:p>
              <a:pPr algn="ctr" defTabSz="243420" hangingPunct="0">
                <a:defRPr sz="3600">
                  <a:latin typeface="+mn-lt"/>
                  <a:ea typeface="+mn-ea"/>
                  <a:cs typeface="+mn-cs"/>
                  <a:sym typeface="Helvetica Light"/>
                </a:defRPr>
              </a:pPr>
              <a:endParaRPr sz="1067" kern="0">
                <a:solidFill>
                  <a:srgbClr val="FFFFFF">
                    <a:alpha val="40000"/>
                  </a:srgbClr>
                </a:solidFill>
                <a:sym typeface="Helvetica Light"/>
              </a:endParaRPr>
            </a:p>
          </p:txBody>
        </p:sp>
      </p:grpSp>
      <p:sp>
        <p:nvSpPr>
          <p:cNvPr id="53" name="Shape 53"/>
          <p:cNvSpPr/>
          <p:nvPr/>
        </p:nvSpPr>
        <p:spPr>
          <a:xfrm>
            <a:off x="13933795" y="-227350"/>
            <a:ext cx="8252105" cy="815646"/>
          </a:xfrm>
          <a:prstGeom prst="rect">
            <a:avLst/>
          </a:prstGeom>
          <a:ln w="3175">
            <a:miter lim="400000"/>
          </a:ln>
          <a:extLst>
            <a:ext uri="{C572A759-6A51-4108-AA02-DFA0A04FC94B}">
              <ma14:wrappingTextBoxFlag xmlns="" xmlns:ma14="http://schemas.microsoft.com/office/mac/drawingml/2011/main" val="1"/>
            </a:ext>
          </a:extLst>
        </p:spPr>
        <p:txBody>
          <a:bodyPr wrap="none" lIns="20053" tIns="20053" rIns="20053" bIns="20053" anchor="ctr">
            <a:spAutoFit/>
          </a:bodyPr>
          <a:lstStyle>
            <a:lvl1pPr>
              <a:defRPr sz="17000" spc="2209"/>
            </a:lvl1pPr>
          </a:lstStyle>
          <a:p>
            <a:pPr algn="ctr" defTabSz="243420" hangingPunct="0"/>
            <a:r>
              <a:rPr sz="5037" kern="0">
                <a:solidFill>
                  <a:srgbClr val="FFFFFF">
                    <a:alpha val="40000"/>
                  </a:srgbClr>
                </a:solidFill>
                <a:latin typeface="Avenir Book"/>
                <a:ea typeface="Avenir Book"/>
                <a:cs typeface="Avenir Book"/>
                <a:sym typeface="Avenir Book"/>
              </a:rPr>
              <a:t>SPEAKER NAME</a:t>
            </a:r>
          </a:p>
        </p:txBody>
      </p:sp>
      <p:sp>
        <p:nvSpPr>
          <p:cNvPr id="54" name="Shape 54"/>
          <p:cNvSpPr>
            <a:spLocks noGrp="1"/>
          </p:cNvSpPr>
          <p:nvPr>
            <p:ph type="body" sz="quarter" idx="13"/>
          </p:nvPr>
        </p:nvSpPr>
        <p:spPr>
          <a:xfrm>
            <a:off x="2895107" y="3043132"/>
            <a:ext cx="6401789" cy="820709"/>
          </a:xfrm>
          <a:prstGeom prst="rect">
            <a:avLst/>
          </a:prstGeom>
        </p:spPr>
        <p:txBody>
          <a:bodyPr wrap="none" anchor="ctr">
            <a:spAutoFit/>
          </a:bodyPr>
          <a:lstStyle>
            <a:lvl1pPr>
              <a:defRPr sz="4445" cap="all" spc="1334">
                <a:latin typeface="Avenir Book"/>
                <a:ea typeface="Avenir Book"/>
                <a:cs typeface="Avenir Book"/>
                <a:sym typeface="Avenir Book"/>
              </a:defRPr>
            </a:lvl1pPr>
          </a:lstStyle>
          <a:p>
            <a:r>
              <a:t>SECTION TITLE</a:t>
            </a:r>
          </a:p>
        </p:txBody>
      </p:sp>
      <p:sp>
        <p:nvSpPr>
          <p:cNvPr id="55" name="Shape 55"/>
          <p:cNvSpPr>
            <a:spLocks noGrp="1"/>
          </p:cNvSpPr>
          <p:nvPr>
            <p:ph type="sldNum" sz="quarter" idx="2"/>
          </p:nvPr>
        </p:nvSpPr>
        <p:spPr>
          <a:prstGeom prst="rect">
            <a:avLst/>
          </a:prstGeom>
        </p:spPr>
        <p:txBody>
          <a:bodyPr/>
          <a:lstStyle/>
          <a:p>
            <a:fld id="{86CB4B4D-7CA3-9044-876B-883B54F8677D}" type="slidenum">
              <a:rPr>
                <a:solidFill>
                  <a:srgbClr val="FFFFFF">
                    <a:alpha val="40000"/>
                  </a:srgbClr>
                </a:solidFill>
              </a:rPr>
              <a:pPr/>
              <a:t>‹#›</a:t>
            </a:fld>
            <a:endParaRPr>
              <a:solidFill>
                <a:srgbClr val="FFFFFF">
                  <a:alpha val="40000"/>
                </a:srgbClr>
              </a:solidFill>
            </a:endParaRPr>
          </a:p>
        </p:txBody>
      </p:sp>
    </p:spTree>
    <p:extLst>
      <p:ext uri="{BB962C8B-B14F-4D97-AF65-F5344CB8AC3E}">
        <p14:creationId xmlns:p14="http://schemas.microsoft.com/office/powerpoint/2010/main" val="1025148812"/>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x">
  <p:cSld name="Title Only - Top Title">
    <p:spTree>
      <p:nvGrpSpPr>
        <p:cNvPr id="1" name=""/>
        <p:cNvGrpSpPr/>
        <p:nvPr/>
      </p:nvGrpSpPr>
      <p:grpSpPr>
        <a:xfrm>
          <a:off x="0" y="0"/>
          <a:ext cx="0" cy="0"/>
          <a:chOff x="0" y="0"/>
          <a:chExt cx="0" cy="0"/>
        </a:xfrm>
      </p:grpSpPr>
      <p:pic>
        <p:nvPicPr>
          <p:cNvPr id="62" name="content_Bg.jpg"/>
          <p:cNvPicPr>
            <a:picLocks noChangeAspect="1"/>
          </p:cNvPicPr>
          <p:nvPr/>
        </p:nvPicPr>
        <p:blipFill>
          <a:blip r:embed="rId2">
            <a:extLst/>
          </a:blip>
          <a:stretch>
            <a:fillRect/>
          </a:stretch>
        </p:blipFill>
        <p:spPr>
          <a:xfrm>
            <a:off x="0" y="0"/>
            <a:ext cx="12192000" cy="6858000"/>
          </a:xfrm>
          <a:prstGeom prst="rect">
            <a:avLst/>
          </a:prstGeom>
          <a:ln w="3175">
            <a:miter lim="400000"/>
          </a:ln>
        </p:spPr>
      </p:pic>
      <p:sp>
        <p:nvSpPr>
          <p:cNvPr id="63" name="Shape 63"/>
          <p:cNvSpPr/>
          <p:nvPr/>
        </p:nvSpPr>
        <p:spPr>
          <a:xfrm>
            <a:off x="13933795" y="-227350"/>
            <a:ext cx="8252105" cy="815646"/>
          </a:xfrm>
          <a:prstGeom prst="rect">
            <a:avLst/>
          </a:prstGeom>
          <a:ln w="3175">
            <a:miter lim="400000"/>
          </a:ln>
          <a:extLst>
            <a:ext uri="{C572A759-6A51-4108-AA02-DFA0A04FC94B}">
              <ma14:wrappingTextBoxFlag xmlns="" xmlns:ma14="http://schemas.microsoft.com/office/mac/drawingml/2011/main" val="1"/>
            </a:ext>
          </a:extLst>
        </p:spPr>
        <p:txBody>
          <a:bodyPr wrap="none" lIns="20053" tIns="20053" rIns="20053" bIns="20053" anchor="ctr">
            <a:spAutoFit/>
          </a:bodyPr>
          <a:lstStyle>
            <a:lvl1pPr>
              <a:defRPr sz="17000" spc="2209"/>
            </a:lvl1pPr>
          </a:lstStyle>
          <a:p>
            <a:pPr algn="ctr" defTabSz="243420" hangingPunct="0"/>
            <a:r>
              <a:rPr sz="5037" kern="0">
                <a:solidFill>
                  <a:srgbClr val="FFFFFF">
                    <a:alpha val="40000"/>
                  </a:srgbClr>
                </a:solidFill>
                <a:latin typeface="Avenir Book"/>
                <a:ea typeface="Avenir Book"/>
                <a:cs typeface="Avenir Book"/>
                <a:sym typeface="Avenir Book"/>
              </a:rPr>
              <a:t>SPEAKER NAME</a:t>
            </a:r>
          </a:p>
        </p:txBody>
      </p:sp>
      <p:sp>
        <p:nvSpPr>
          <p:cNvPr id="64" name="Shape 64"/>
          <p:cNvSpPr/>
          <p:nvPr/>
        </p:nvSpPr>
        <p:spPr>
          <a:xfrm>
            <a:off x="11469661" y="2916500"/>
            <a:ext cx="8132456" cy="496456"/>
          </a:xfrm>
          <a:prstGeom prst="rect">
            <a:avLst/>
          </a:prstGeom>
          <a:ln w="3175">
            <a:miter lim="400000"/>
          </a:ln>
          <a:extLst>
            <a:ext uri="{C572A759-6A51-4108-AA02-DFA0A04FC94B}">
              <ma14:wrappingTextBoxFlag xmlns="" xmlns:ma14="http://schemas.microsoft.com/office/mac/drawingml/2011/main" val="1"/>
            </a:ext>
          </a:extLst>
        </p:spPr>
        <p:txBody>
          <a:bodyPr wrap="none" lIns="20053" tIns="20053" rIns="20053" bIns="20053" anchor="ctr">
            <a:spAutoFit/>
          </a:bodyPr>
          <a:lstStyle>
            <a:lvl1pPr>
              <a:defRPr sz="10000" cap="all" spc="3000"/>
            </a:lvl1pPr>
          </a:lstStyle>
          <a:p>
            <a:pPr algn="ctr" defTabSz="243420" hangingPunct="0"/>
            <a:r>
              <a:rPr sz="2963" kern="0">
                <a:solidFill>
                  <a:srgbClr val="FFFFFF">
                    <a:alpha val="40000"/>
                  </a:srgbClr>
                </a:solidFill>
                <a:latin typeface="Avenir Book"/>
                <a:ea typeface="Avenir Book"/>
                <a:cs typeface="Avenir Book"/>
                <a:sym typeface="Avenir Book"/>
              </a:rPr>
              <a:t>TITLE OF SLIDE</a:t>
            </a:r>
          </a:p>
        </p:txBody>
      </p:sp>
      <p:sp>
        <p:nvSpPr>
          <p:cNvPr id="65" name="Shape 65"/>
          <p:cNvSpPr>
            <a:spLocks noGrp="1"/>
          </p:cNvSpPr>
          <p:nvPr>
            <p:ph type="body" sz="quarter" idx="13"/>
          </p:nvPr>
        </p:nvSpPr>
        <p:spPr>
          <a:xfrm>
            <a:off x="359513" y="764089"/>
            <a:ext cx="3462138" cy="638352"/>
          </a:xfrm>
          <a:prstGeom prst="rect">
            <a:avLst/>
          </a:prstGeom>
        </p:spPr>
        <p:txBody>
          <a:bodyPr wrap="none" anchor="ctr">
            <a:spAutoFit/>
          </a:bodyPr>
          <a:lstStyle>
            <a:lvl1pPr algn="l">
              <a:defRPr sz="3260" cap="all" spc="196">
                <a:latin typeface="Avenir Book"/>
                <a:ea typeface="Avenir Book"/>
                <a:cs typeface="Avenir Book"/>
                <a:sym typeface="Avenir Book"/>
              </a:defRPr>
            </a:lvl1pPr>
          </a:lstStyle>
          <a:p>
            <a:r>
              <a:t>title of slide</a:t>
            </a:r>
          </a:p>
        </p:txBody>
      </p:sp>
      <p:sp>
        <p:nvSpPr>
          <p:cNvPr id="66" name="Shape 66"/>
          <p:cNvSpPr>
            <a:spLocks noGrp="1"/>
          </p:cNvSpPr>
          <p:nvPr>
            <p:ph type="sldNum" sz="quarter" idx="2"/>
          </p:nvPr>
        </p:nvSpPr>
        <p:spPr>
          <a:prstGeom prst="rect">
            <a:avLst/>
          </a:prstGeom>
        </p:spPr>
        <p:txBody>
          <a:bodyPr/>
          <a:lstStyle/>
          <a:p>
            <a:fld id="{86CB4B4D-7CA3-9044-876B-883B54F8677D}" type="slidenum">
              <a:rPr>
                <a:solidFill>
                  <a:srgbClr val="FFFFFF">
                    <a:alpha val="40000"/>
                  </a:srgbClr>
                </a:solidFill>
              </a:rPr>
              <a:pPr/>
              <a:t>‹#›</a:t>
            </a:fld>
            <a:endParaRPr>
              <a:solidFill>
                <a:srgbClr val="FFFFFF">
                  <a:alpha val="40000"/>
                </a:srgbClr>
              </a:solidFill>
            </a:endParaRPr>
          </a:p>
        </p:txBody>
      </p:sp>
    </p:spTree>
    <p:extLst>
      <p:ext uri="{BB962C8B-B14F-4D97-AF65-F5344CB8AC3E}">
        <p14:creationId xmlns:p14="http://schemas.microsoft.com/office/powerpoint/2010/main" val="3102295787"/>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x">
  <p:cSld name="Title Only - Left Title">
    <p:spTree>
      <p:nvGrpSpPr>
        <p:cNvPr id="1" name=""/>
        <p:cNvGrpSpPr/>
        <p:nvPr/>
      </p:nvGrpSpPr>
      <p:grpSpPr>
        <a:xfrm>
          <a:off x="0" y="0"/>
          <a:ext cx="0" cy="0"/>
          <a:chOff x="0" y="0"/>
          <a:chExt cx="0" cy="0"/>
        </a:xfrm>
      </p:grpSpPr>
      <p:pic>
        <p:nvPicPr>
          <p:cNvPr id="73" name="RED_SlideBackgrounds_graph.jpg"/>
          <p:cNvPicPr>
            <a:picLocks noChangeAspect="1"/>
          </p:cNvPicPr>
          <p:nvPr/>
        </p:nvPicPr>
        <p:blipFill>
          <a:blip r:embed="rId2">
            <a:extLst/>
          </a:blip>
          <a:stretch>
            <a:fillRect/>
          </a:stretch>
        </p:blipFill>
        <p:spPr>
          <a:xfrm>
            <a:off x="0" y="0"/>
            <a:ext cx="12192000" cy="6858000"/>
          </a:xfrm>
          <a:prstGeom prst="rect">
            <a:avLst/>
          </a:prstGeom>
          <a:ln w="3175">
            <a:miter lim="400000"/>
          </a:ln>
        </p:spPr>
      </p:pic>
      <p:sp>
        <p:nvSpPr>
          <p:cNvPr id="74" name="Shape 74"/>
          <p:cNvSpPr/>
          <p:nvPr/>
        </p:nvSpPr>
        <p:spPr>
          <a:xfrm>
            <a:off x="13933795" y="-227350"/>
            <a:ext cx="8252105" cy="815646"/>
          </a:xfrm>
          <a:prstGeom prst="rect">
            <a:avLst/>
          </a:prstGeom>
          <a:ln w="3175">
            <a:miter lim="400000"/>
          </a:ln>
          <a:extLst>
            <a:ext uri="{C572A759-6A51-4108-AA02-DFA0A04FC94B}">
              <ma14:wrappingTextBoxFlag xmlns="" xmlns:ma14="http://schemas.microsoft.com/office/mac/drawingml/2011/main" val="1"/>
            </a:ext>
          </a:extLst>
        </p:spPr>
        <p:txBody>
          <a:bodyPr wrap="none" lIns="20053" tIns="20053" rIns="20053" bIns="20053" anchor="ctr">
            <a:spAutoFit/>
          </a:bodyPr>
          <a:lstStyle>
            <a:lvl1pPr>
              <a:defRPr sz="17000" spc="2209"/>
            </a:lvl1pPr>
          </a:lstStyle>
          <a:p>
            <a:pPr algn="ctr" defTabSz="243420" hangingPunct="0"/>
            <a:r>
              <a:rPr sz="5037" kern="0">
                <a:solidFill>
                  <a:srgbClr val="FFFFFF">
                    <a:alpha val="40000"/>
                  </a:srgbClr>
                </a:solidFill>
                <a:latin typeface="Avenir Book"/>
                <a:ea typeface="Avenir Book"/>
                <a:cs typeface="Avenir Book"/>
                <a:sym typeface="Avenir Book"/>
              </a:rPr>
              <a:t>SPEAKER NAME</a:t>
            </a:r>
          </a:p>
        </p:txBody>
      </p:sp>
      <p:sp>
        <p:nvSpPr>
          <p:cNvPr id="75" name="Shape 75"/>
          <p:cNvSpPr/>
          <p:nvPr/>
        </p:nvSpPr>
        <p:spPr>
          <a:xfrm>
            <a:off x="11469661" y="2916500"/>
            <a:ext cx="8132456" cy="496456"/>
          </a:xfrm>
          <a:prstGeom prst="rect">
            <a:avLst/>
          </a:prstGeom>
          <a:ln w="3175">
            <a:miter lim="400000"/>
          </a:ln>
          <a:extLst>
            <a:ext uri="{C572A759-6A51-4108-AA02-DFA0A04FC94B}">
              <ma14:wrappingTextBoxFlag xmlns="" xmlns:ma14="http://schemas.microsoft.com/office/mac/drawingml/2011/main" val="1"/>
            </a:ext>
          </a:extLst>
        </p:spPr>
        <p:txBody>
          <a:bodyPr wrap="none" lIns="20053" tIns="20053" rIns="20053" bIns="20053" anchor="ctr">
            <a:spAutoFit/>
          </a:bodyPr>
          <a:lstStyle>
            <a:lvl1pPr>
              <a:defRPr sz="10000" cap="all" spc="3000"/>
            </a:lvl1pPr>
          </a:lstStyle>
          <a:p>
            <a:pPr algn="ctr" defTabSz="243420" hangingPunct="0"/>
            <a:r>
              <a:rPr sz="2963" kern="0">
                <a:solidFill>
                  <a:srgbClr val="FFFFFF">
                    <a:alpha val="40000"/>
                  </a:srgbClr>
                </a:solidFill>
                <a:latin typeface="Avenir Book"/>
                <a:ea typeface="Avenir Book"/>
                <a:cs typeface="Avenir Book"/>
                <a:sym typeface="Avenir Book"/>
              </a:rPr>
              <a:t>TITLE OF SLIDE</a:t>
            </a:r>
          </a:p>
        </p:txBody>
      </p:sp>
      <p:sp>
        <p:nvSpPr>
          <p:cNvPr id="76" name="Shape 76"/>
          <p:cNvSpPr>
            <a:spLocks noGrp="1"/>
          </p:cNvSpPr>
          <p:nvPr>
            <p:ph type="body" sz="quarter" idx="13"/>
          </p:nvPr>
        </p:nvSpPr>
        <p:spPr>
          <a:xfrm>
            <a:off x="416551" y="3109824"/>
            <a:ext cx="3462138" cy="638352"/>
          </a:xfrm>
          <a:prstGeom prst="rect">
            <a:avLst/>
          </a:prstGeom>
        </p:spPr>
        <p:txBody>
          <a:bodyPr wrap="none" anchor="ctr">
            <a:spAutoFit/>
          </a:bodyPr>
          <a:lstStyle>
            <a:lvl1pPr algn="l">
              <a:defRPr sz="3260" cap="all" spc="196">
                <a:latin typeface="Avenir Book"/>
                <a:ea typeface="Avenir Book"/>
                <a:cs typeface="Avenir Book"/>
                <a:sym typeface="Avenir Book"/>
              </a:defRPr>
            </a:lvl1pPr>
          </a:lstStyle>
          <a:p>
            <a:r>
              <a:t>title of slide</a:t>
            </a:r>
          </a:p>
        </p:txBody>
      </p:sp>
      <p:sp>
        <p:nvSpPr>
          <p:cNvPr id="77" name="Shape 77"/>
          <p:cNvSpPr>
            <a:spLocks noGrp="1"/>
          </p:cNvSpPr>
          <p:nvPr>
            <p:ph type="sldNum" sz="quarter" idx="2"/>
          </p:nvPr>
        </p:nvSpPr>
        <p:spPr>
          <a:prstGeom prst="rect">
            <a:avLst/>
          </a:prstGeom>
        </p:spPr>
        <p:txBody>
          <a:bodyPr/>
          <a:lstStyle/>
          <a:p>
            <a:fld id="{86CB4B4D-7CA3-9044-876B-883B54F8677D}" type="slidenum">
              <a:rPr>
                <a:solidFill>
                  <a:srgbClr val="FFFFFF">
                    <a:alpha val="40000"/>
                  </a:srgbClr>
                </a:solidFill>
              </a:rPr>
              <a:pPr/>
              <a:t>‹#›</a:t>
            </a:fld>
            <a:endParaRPr>
              <a:solidFill>
                <a:srgbClr val="FFFFFF">
                  <a:alpha val="40000"/>
                </a:srgbClr>
              </a:solidFill>
            </a:endParaRPr>
          </a:p>
        </p:txBody>
      </p:sp>
    </p:spTree>
    <p:extLst>
      <p:ext uri="{BB962C8B-B14F-4D97-AF65-F5344CB8AC3E}">
        <p14:creationId xmlns:p14="http://schemas.microsoft.com/office/powerpoint/2010/main" val="4027062771"/>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x">
  <p:cSld name="Content Slide bullets">
    <p:spTree>
      <p:nvGrpSpPr>
        <p:cNvPr id="1" name=""/>
        <p:cNvGrpSpPr/>
        <p:nvPr/>
      </p:nvGrpSpPr>
      <p:grpSpPr>
        <a:xfrm>
          <a:off x="0" y="0"/>
          <a:ext cx="0" cy="0"/>
          <a:chOff x="0" y="0"/>
          <a:chExt cx="0" cy="0"/>
        </a:xfrm>
      </p:grpSpPr>
      <p:pic>
        <p:nvPicPr>
          <p:cNvPr id="84" name="content_Bg.jpg"/>
          <p:cNvPicPr>
            <a:picLocks noChangeAspect="1"/>
          </p:cNvPicPr>
          <p:nvPr/>
        </p:nvPicPr>
        <p:blipFill>
          <a:blip r:embed="rId2">
            <a:extLst/>
          </a:blip>
          <a:stretch>
            <a:fillRect/>
          </a:stretch>
        </p:blipFill>
        <p:spPr>
          <a:xfrm>
            <a:off x="0" y="0"/>
            <a:ext cx="12192000" cy="6858000"/>
          </a:xfrm>
          <a:prstGeom prst="rect">
            <a:avLst/>
          </a:prstGeom>
          <a:ln w="3175">
            <a:miter lim="400000"/>
          </a:ln>
        </p:spPr>
      </p:pic>
      <p:sp>
        <p:nvSpPr>
          <p:cNvPr id="85" name="Shape 85"/>
          <p:cNvSpPr/>
          <p:nvPr/>
        </p:nvSpPr>
        <p:spPr>
          <a:xfrm>
            <a:off x="13933795" y="-227350"/>
            <a:ext cx="8252105" cy="815646"/>
          </a:xfrm>
          <a:prstGeom prst="rect">
            <a:avLst/>
          </a:prstGeom>
          <a:ln w="3175">
            <a:miter lim="400000"/>
          </a:ln>
          <a:extLst>
            <a:ext uri="{C572A759-6A51-4108-AA02-DFA0A04FC94B}">
              <ma14:wrappingTextBoxFlag xmlns="" xmlns:ma14="http://schemas.microsoft.com/office/mac/drawingml/2011/main" val="1"/>
            </a:ext>
          </a:extLst>
        </p:spPr>
        <p:txBody>
          <a:bodyPr wrap="none" lIns="20053" tIns="20053" rIns="20053" bIns="20053" anchor="ctr">
            <a:spAutoFit/>
          </a:bodyPr>
          <a:lstStyle>
            <a:lvl1pPr>
              <a:defRPr sz="17000" spc="2209"/>
            </a:lvl1pPr>
          </a:lstStyle>
          <a:p>
            <a:pPr algn="ctr" defTabSz="243420" hangingPunct="0"/>
            <a:r>
              <a:rPr sz="5037" kern="0">
                <a:solidFill>
                  <a:srgbClr val="FFFFFF">
                    <a:alpha val="40000"/>
                  </a:srgbClr>
                </a:solidFill>
                <a:latin typeface="Avenir Book"/>
                <a:ea typeface="Avenir Book"/>
                <a:cs typeface="Avenir Book"/>
                <a:sym typeface="Avenir Book"/>
              </a:rPr>
              <a:t>SPEAKER NAME</a:t>
            </a:r>
          </a:p>
        </p:txBody>
      </p:sp>
      <p:sp>
        <p:nvSpPr>
          <p:cNvPr id="86" name="Shape 86"/>
          <p:cNvSpPr/>
          <p:nvPr/>
        </p:nvSpPr>
        <p:spPr>
          <a:xfrm>
            <a:off x="11469661" y="2916500"/>
            <a:ext cx="8132456" cy="496456"/>
          </a:xfrm>
          <a:prstGeom prst="rect">
            <a:avLst/>
          </a:prstGeom>
          <a:ln w="3175">
            <a:miter lim="400000"/>
          </a:ln>
          <a:extLst>
            <a:ext uri="{C572A759-6A51-4108-AA02-DFA0A04FC94B}">
              <ma14:wrappingTextBoxFlag xmlns="" xmlns:ma14="http://schemas.microsoft.com/office/mac/drawingml/2011/main" val="1"/>
            </a:ext>
          </a:extLst>
        </p:spPr>
        <p:txBody>
          <a:bodyPr wrap="none" lIns="20053" tIns="20053" rIns="20053" bIns="20053" anchor="ctr">
            <a:spAutoFit/>
          </a:bodyPr>
          <a:lstStyle>
            <a:lvl1pPr>
              <a:defRPr sz="10000" cap="all" spc="3000"/>
            </a:lvl1pPr>
          </a:lstStyle>
          <a:p>
            <a:pPr algn="ctr" defTabSz="243420" hangingPunct="0"/>
            <a:r>
              <a:rPr sz="2963" kern="0">
                <a:solidFill>
                  <a:srgbClr val="FFFFFF">
                    <a:alpha val="40000"/>
                  </a:srgbClr>
                </a:solidFill>
                <a:latin typeface="Avenir Book"/>
                <a:ea typeface="Avenir Book"/>
                <a:cs typeface="Avenir Book"/>
                <a:sym typeface="Avenir Book"/>
              </a:rPr>
              <a:t>TITLE OF SLIDE</a:t>
            </a:r>
          </a:p>
        </p:txBody>
      </p:sp>
      <p:sp>
        <p:nvSpPr>
          <p:cNvPr id="87" name="Shape 87"/>
          <p:cNvSpPr>
            <a:spLocks noGrp="1"/>
          </p:cNvSpPr>
          <p:nvPr>
            <p:ph type="body" sz="quarter" idx="13"/>
          </p:nvPr>
        </p:nvSpPr>
        <p:spPr>
          <a:xfrm>
            <a:off x="416551" y="3109824"/>
            <a:ext cx="3462138" cy="638352"/>
          </a:xfrm>
          <a:prstGeom prst="rect">
            <a:avLst/>
          </a:prstGeom>
        </p:spPr>
        <p:txBody>
          <a:bodyPr wrap="none" anchor="ctr">
            <a:spAutoFit/>
          </a:bodyPr>
          <a:lstStyle>
            <a:lvl1pPr algn="l">
              <a:defRPr sz="3260" cap="all" spc="196">
                <a:latin typeface="Avenir Book"/>
                <a:ea typeface="Avenir Book"/>
                <a:cs typeface="Avenir Book"/>
                <a:sym typeface="Avenir Book"/>
              </a:defRPr>
            </a:lvl1pPr>
          </a:lstStyle>
          <a:p>
            <a:r>
              <a:t>title of slide</a:t>
            </a:r>
          </a:p>
        </p:txBody>
      </p:sp>
      <p:sp>
        <p:nvSpPr>
          <p:cNvPr id="88" name="Shape 88"/>
          <p:cNvSpPr/>
          <p:nvPr/>
        </p:nvSpPr>
        <p:spPr>
          <a:xfrm flipV="1">
            <a:off x="3957053" y="1841255"/>
            <a:ext cx="1" cy="3175492"/>
          </a:xfrm>
          <a:prstGeom prst="line">
            <a:avLst/>
          </a:prstGeom>
          <a:ln w="63500">
            <a:solidFill>
              <a:schemeClr val="accent6"/>
            </a:solidFill>
            <a:miter lim="400000"/>
          </a:ln>
        </p:spPr>
        <p:txBody>
          <a:bodyPr lIns="20053" tIns="20053" rIns="20053" bIns="20053" anchor="ctr"/>
          <a:lstStyle/>
          <a:p>
            <a:pPr algn="ctr" defTabSz="243420" hangingPunct="0">
              <a:defRPr sz="3600">
                <a:latin typeface="+mn-lt"/>
                <a:ea typeface="+mn-ea"/>
                <a:cs typeface="+mn-cs"/>
                <a:sym typeface="Helvetica Light"/>
              </a:defRPr>
            </a:pPr>
            <a:endParaRPr sz="1067" kern="0">
              <a:solidFill>
                <a:srgbClr val="FFFFFF">
                  <a:alpha val="40000"/>
                </a:srgbClr>
              </a:solidFill>
              <a:sym typeface="Helvetica Light"/>
            </a:endParaRPr>
          </a:p>
        </p:txBody>
      </p:sp>
      <p:sp>
        <p:nvSpPr>
          <p:cNvPr id="89" name="Shape 89"/>
          <p:cNvSpPr>
            <a:spLocks noGrp="1"/>
          </p:cNvSpPr>
          <p:nvPr>
            <p:ph type="body" sz="quarter" idx="14"/>
          </p:nvPr>
        </p:nvSpPr>
        <p:spPr>
          <a:xfrm>
            <a:off x="4721310" y="1830727"/>
            <a:ext cx="11040302" cy="6676928"/>
          </a:xfrm>
          <a:prstGeom prst="rect">
            <a:avLst/>
          </a:prstGeom>
        </p:spPr>
        <p:txBody>
          <a:bodyPr wrap="none">
            <a:spAutoFit/>
          </a:bodyPr>
          <a:lstStyle>
            <a:lvl1pPr algn="l">
              <a:lnSpc>
                <a:spcPct val="200000"/>
              </a:lnSpc>
              <a:spcBef>
                <a:spcPts val="500"/>
              </a:spcBef>
              <a:defRPr sz="5000" spc="500">
                <a:latin typeface="Avenir Book"/>
                <a:ea typeface="Avenir Book"/>
                <a:cs typeface="Avenir Book"/>
                <a:sym typeface="Avenir Book"/>
              </a:defRPr>
            </a:lvl1pPr>
          </a:lstStyle>
          <a:p>
            <a:pPr algn="l">
              <a:lnSpc>
                <a:spcPct val="200000"/>
              </a:lnSpc>
              <a:spcBef>
                <a:spcPts val="1000"/>
              </a:spcBef>
              <a:defRPr sz="5000" spc="500">
                <a:latin typeface="Avenir Book"/>
                <a:ea typeface="Avenir Book"/>
                <a:cs typeface="Avenir Book"/>
                <a:sym typeface="Avenir Book"/>
              </a:defRPr>
            </a:pPr>
            <a:r>
              <a:t>First bullet placeholder here</a:t>
            </a:r>
          </a:p>
          <a:p>
            <a:pPr algn="l">
              <a:lnSpc>
                <a:spcPct val="200000"/>
              </a:lnSpc>
              <a:spcBef>
                <a:spcPts val="1000"/>
              </a:spcBef>
              <a:defRPr sz="5000" spc="500">
                <a:latin typeface="Avenir Book"/>
                <a:ea typeface="Avenir Book"/>
                <a:cs typeface="Avenir Book"/>
                <a:sym typeface="Avenir Book"/>
              </a:defRPr>
            </a:pPr>
            <a:r>
              <a:t>Second bullet placeholder here</a:t>
            </a:r>
          </a:p>
          <a:p>
            <a:pPr algn="l">
              <a:lnSpc>
                <a:spcPct val="200000"/>
              </a:lnSpc>
              <a:spcBef>
                <a:spcPts val="1000"/>
              </a:spcBef>
              <a:defRPr sz="5000" spc="500">
                <a:latin typeface="Avenir Book"/>
                <a:ea typeface="Avenir Book"/>
                <a:cs typeface="Avenir Book"/>
                <a:sym typeface="Avenir Book"/>
              </a:defRPr>
            </a:pPr>
            <a:r>
              <a:t>Third bullet placeholder here</a:t>
            </a:r>
          </a:p>
          <a:p>
            <a:pPr algn="l">
              <a:lnSpc>
                <a:spcPct val="200000"/>
              </a:lnSpc>
              <a:spcBef>
                <a:spcPts val="1000"/>
              </a:spcBef>
              <a:defRPr sz="5000" spc="500">
                <a:latin typeface="Avenir Book"/>
                <a:ea typeface="Avenir Book"/>
                <a:cs typeface="Avenir Book"/>
                <a:sym typeface="Avenir Book"/>
              </a:defRPr>
            </a:pPr>
            <a:r>
              <a:t>Fourth bullet placeholder here</a:t>
            </a:r>
          </a:p>
        </p:txBody>
      </p:sp>
      <p:sp>
        <p:nvSpPr>
          <p:cNvPr id="90" name="Shape 90"/>
          <p:cNvSpPr>
            <a:spLocks noGrp="1"/>
          </p:cNvSpPr>
          <p:nvPr>
            <p:ph type="body" sz="quarter" idx="15"/>
          </p:nvPr>
        </p:nvSpPr>
        <p:spPr>
          <a:xfrm>
            <a:off x="8625602" y="1803233"/>
            <a:ext cx="11258310" cy="5009805"/>
          </a:xfrm>
          <a:prstGeom prst="rect">
            <a:avLst/>
          </a:prstGeom>
        </p:spPr>
        <p:txBody>
          <a:bodyPr wrap="none">
            <a:spAutoFit/>
          </a:bodyPr>
          <a:lstStyle>
            <a:lvl1pPr algn="l">
              <a:lnSpc>
                <a:spcPct val="200000"/>
              </a:lnSpc>
              <a:spcBef>
                <a:spcPts val="500"/>
              </a:spcBef>
              <a:defRPr sz="5000" spc="500">
                <a:latin typeface="Avenir Book"/>
                <a:ea typeface="Avenir Book"/>
                <a:cs typeface="Avenir Book"/>
                <a:sym typeface="Avenir Book"/>
              </a:defRPr>
            </a:lvl1pPr>
          </a:lstStyle>
          <a:p>
            <a:pPr algn="l">
              <a:lnSpc>
                <a:spcPct val="200000"/>
              </a:lnSpc>
              <a:spcBef>
                <a:spcPts val="1000"/>
              </a:spcBef>
              <a:defRPr sz="5000" spc="500">
                <a:latin typeface="Avenir Book"/>
                <a:ea typeface="Avenir Book"/>
                <a:cs typeface="Avenir Book"/>
                <a:sym typeface="Avenir Book"/>
              </a:defRPr>
            </a:pPr>
            <a:r>
              <a:t>Fifth bullet placeholder here</a:t>
            </a:r>
          </a:p>
          <a:p>
            <a:pPr algn="l">
              <a:lnSpc>
                <a:spcPct val="200000"/>
              </a:lnSpc>
              <a:spcBef>
                <a:spcPts val="1000"/>
              </a:spcBef>
              <a:defRPr sz="5000" spc="500">
                <a:latin typeface="Avenir Book"/>
                <a:ea typeface="Avenir Book"/>
                <a:cs typeface="Avenir Book"/>
                <a:sym typeface="Avenir Book"/>
              </a:defRPr>
            </a:pPr>
            <a:r>
              <a:t>Sixth bullet placeholder here</a:t>
            </a:r>
          </a:p>
          <a:p>
            <a:pPr algn="l">
              <a:lnSpc>
                <a:spcPct val="200000"/>
              </a:lnSpc>
              <a:spcBef>
                <a:spcPts val="1000"/>
              </a:spcBef>
              <a:defRPr sz="5000" spc="500">
                <a:latin typeface="Avenir Book"/>
                <a:ea typeface="Avenir Book"/>
                <a:cs typeface="Avenir Book"/>
                <a:sym typeface="Avenir Book"/>
              </a:defRPr>
            </a:pPr>
            <a:r>
              <a:t>Seventh bullet placeholder here</a:t>
            </a:r>
          </a:p>
        </p:txBody>
      </p:sp>
      <p:sp>
        <p:nvSpPr>
          <p:cNvPr id="91" name="Shape 91"/>
          <p:cNvSpPr/>
          <p:nvPr/>
        </p:nvSpPr>
        <p:spPr>
          <a:xfrm>
            <a:off x="15307823" y="794461"/>
            <a:ext cx="356492" cy="601580"/>
          </a:xfrm>
          <a:prstGeom prst="rect">
            <a:avLst/>
          </a:prstGeom>
          <a:solidFill>
            <a:schemeClr val="accent3">
              <a:hueOff val="-17853078"/>
              <a:satOff val="29206"/>
              <a:lumOff val="-3151"/>
            </a:schemeClr>
          </a:solidFill>
          <a:ln w="3175">
            <a:miter lim="400000"/>
          </a:ln>
        </p:spPr>
        <p:txBody>
          <a:bodyPr lIns="20053" tIns="20053" rIns="20053" bIns="20053" anchor="ctr"/>
          <a:lstStyle/>
          <a:p>
            <a:pPr algn="ctr" defTabSz="243420" hangingPunct="0">
              <a:defRPr sz="3600">
                <a:latin typeface="+mn-lt"/>
                <a:ea typeface="+mn-ea"/>
                <a:cs typeface="+mn-cs"/>
                <a:sym typeface="Helvetica Light"/>
              </a:defRPr>
            </a:pPr>
            <a:endParaRPr sz="1067" kern="0">
              <a:solidFill>
                <a:srgbClr val="FFFFFF">
                  <a:alpha val="40000"/>
                </a:srgbClr>
              </a:solidFill>
              <a:sym typeface="Helvetica Light"/>
            </a:endParaRPr>
          </a:p>
        </p:txBody>
      </p:sp>
      <p:sp>
        <p:nvSpPr>
          <p:cNvPr id="92" name="Shape 92"/>
          <p:cNvSpPr/>
          <p:nvPr/>
        </p:nvSpPr>
        <p:spPr>
          <a:xfrm>
            <a:off x="17295618" y="24440"/>
            <a:ext cx="356492" cy="601580"/>
          </a:xfrm>
          <a:prstGeom prst="rect">
            <a:avLst/>
          </a:prstGeom>
          <a:solidFill>
            <a:schemeClr val="accent4">
              <a:hueOff val="-1200000"/>
              <a:satOff val="-30940"/>
              <a:lumOff val="-49607"/>
            </a:schemeClr>
          </a:solidFill>
          <a:ln w="3175">
            <a:miter lim="400000"/>
          </a:ln>
        </p:spPr>
        <p:txBody>
          <a:bodyPr lIns="20053" tIns="20053" rIns="20053" bIns="20053" anchor="ctr"/>
          <a:lstStyle/>
          <a:p>
            <a:pPr algn="ctr" defTabSz="243420" hangingPunct="0">
              <a:defRPr sz="3600">
                <a:latin typeface="+mn-lt"/>
                <a:ea typeface="+mn-ea"/>
                <a:cs typeface="+mn-cs"/>
                <a:sym typeface="Helvetica Light"/>
              </a:defRPr>
            </a:pPr>
            <a:endParaRPr sz="1067" kern="0">
              <a:solidFill>
                <a:srgbClr val="FFFFFF">
                  <a:alpha val="40000"/>
                </a:srgbClr>
              </a:solidFill>
              <a:sym typeface="Helvetica Light"/>
            </a:endParaRPr>
          </a:p>
        </p:txBody>
      </p:sp>
      <p:sp>
        <p:nvSpPr>
          <p:cNvPr id="93" name="Shape 93"/>
          <p:cNvSpPr/>
          <p:nvPr/>
        </p:nvSpPr>
        <p:spPr>
          <a:xfrm>
            <a:off x="15486068" y="2937962"/>
            <a:ext cx="356492" cy="601580"/>
          </a:xfrm>
          <a:prstGeom prst="rect">
            <a:avLst/>
          </a:prstGeom>
          <a:solidFill>
            <a:schemeClr val="accent1"/>
          </a:solidFill>
          <a:ln w="3175">
            <a:miter lim="400000"/>
          </a:ln>
        </p:spPr>
        <p:txBody>
          <a:bodyPr lIns="20053" tIns="20053" rIns="20053" bIns="20053" anchor="ctr"/>
          <a:lstStyle/>
          <a:p>
            <a:pPr algn="ctr" defTabSz="243420" hangingPunct="0">
              <a:defRPr sz="3600">
                <a:latin typeface="+mn-lt"/>
                <a:ea typeface="+mn-ea"/>
                <a:cs typeface="+mn-cs"/>
                <a:sym typeface="Helvetica Light"/>
              </a:defRPr>
            </a:pPr>
            <a:endParaRPr sz="1067" kern="0">
              <a:solidFill>
                <a:srgbClr val="FFFFFF">
                  <a:alpha val="40000"/>
                </a:srgbClr>
              </a:solidFill>
              <a:sym typeface="Helvetica Light"/>
            </a:endParaRPr>
          </a:p>
        </p:txBody>
      </p:sp>
      <p:sp>
        <p:nvSpPr>
          <p:cNvPr id="94" name="Shape 94"/>
          <p:cNvSpPr>
            <a:spLocks noGrp="1"/>
          </p:cNvSpPr>
          <p:nvPr>
            <p:ph type="sldNum" sz="quarter" idx="2"/>
          </p:nvPr>
        </p:nvSpPr>
        <p:spPr>
          <a:prstGeom prst="rect">
            <a:avLst/>
          </a:prstGeom>
        </p:spPr>
        <p:txBody>
          <a:bodyPr/>
          <a:lstStyle/>
          <a:p>
            <a:fld id="{86CB4B4D-7CA3-9044-876B-883B54F8677D}" type="slidenum">
              <a:rPr>
                <a:solidFill>
                  <a:srgbClr val="FFFFFF">
                    <a:alpha val="40000"/>
                  </a:srgbClr>
                </a:solidFill>
              </a:rPr>
              <a:pPr/>
              <a:t>‹#›</a:t>
            </a:fld>
            <a:endParaRPr>
              <a:solidFill>
                <a:srgbClr val="FFFFFF">
                  <a:alpha val="40000"/>
                </a:srgbClr>
              </a:solidFill>
            </a:endParaRPr>
          </a:p>
        </p:txBody>
      </p:sp>
    </p:spTree>
    <p:extLst>
      <p:ext uri="{BB962C8B-B14F-4D97-AF65-F5344CB8AC3E}">
        <p14:creationId xmlns:p14="http://schemas.microsoft.com/office/powerpoint/2010/main" val="3159613568"/>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x">
  <p:cSld name="Content Slide 4 columns">
    <p:spTree>
      <p:nvGrpSpPr>
        <p:cNvPr id="1" name=""/>
        <p:cNvGrpSpPr/>
        <p:nvPr/>
      </p:nvGrpSpPr>
      <p:grpSpPr>
        <a:xfrm>
          <a:off x="0" y="0"/>
          <a:ext cx="0" cy="0"/>
          <a:chOff x="0" y="0"/>
          <a:chExt cx="0" cy="0"/>
        </a:xfrm>
      </p:grpSpPr>
      <p:pic>
        <p:nvPicPr>
          <p:cNvPr id="101" name="content_Bg.jpg"/>
          <p:cNvPicPr>
            <a:picLocks noChangeAspect="1"/>
          </p:cNvPicPr>
          <p:nvPr/>
        </p:nvPicPr>
        <p:blipFill>
          <a:blip r:embed="rId2">
            <a:extLst/>
          </a:blip>
          <a:stretch>
            <a:fillRect/>
          </a:stretch>
        </p:blipFill>
        <p:spPr>
          <a:xfrm>
            <a:off x="0" y="0"/>
            <a:ext cx="12192000" cy="6858000"/>
          </a:xfrm>
          <a:prstGeom prst="rect">
            <a:avLst/>
          </a:prstGeom>
          <a:ln w="3175">
            <a:miter lim="400000"/>
          </a:ln>
        </p:spPr>
      </p:pic>
      <p:sp>
        <p:nvSpPr>
          <p:cNvPr id="102" name="Shape 102"/>
          <p:cNvSpPr/>
          <p:nvPr/>
        </p:nvSpPr>
        <p:spPr>
          <a:xfrm>
            <a:off x="13933795" y="-227350"/>
            <a:ext cx="8252105" cy="815646"/>
          </a:xfrm>
          <a:prstGeom prst="rect">
            <a:avLst/>
          </a:prstGeom>
          <a:ln w="3175">
            <a:miter lim="400000"/>
          </a:ln>
          <a:extLst>
            <a:ext uri="{C572A759-6A51-4108-AA02-DFA0A04FC94B}">
              <ma14:wrappingTextBoxFlag xmlns="" xmlns:ma14="http://schemas.microsoft.com/office/mac/drawingml/2011/main" val="1"/>
            </a:ext>
          </a:extLst>
        </p:spPr>
        <p:txBody>
          <a:bodyPr wrap="none" lIns="20053" tIns="20053" rIns="20053" bIns="20053" anchor="ctr">
            <a:spAutoFit/>
          </a:bodyPr>
          <a:lstStyle>
            <a:lvl1pPr>
              <a:defRPr sz="17000" spc="2209"/>
            </a:lvl1pPr>
          </a:lstStyle>
          <a:p>
            <a:pPr algn="ctr" defTabSz="243420" hangingPunct="0"/>
            <a:r>
              <a:rPr sz="5037" kern="0">
                <a:solidFill>
                  <a:srgbClr val="FFFFFF">
                    <a:alpha val="40000"/>
                  </a:srgbClr>
                </a:solidFill>
                <a:latin typeface="Avenir Book"/>
                <a:ea typeface="Avenir Book"/>
                <a:cs typeface="Avenir Book"/>
                <a:sym typeface="Avenir Book"/>
              </a:rPr>
              <a:t>SPEAKER NAME</a:t>
            </a:r>
          </a:p>
        </p:txBody>
      </p:sp>
      <p:sp>
        <p:nvSpPr>
          <p:cNvPr id="103" name="Shape 103"/>
          <p:cNvSpPr/>
          <p:nvPr/>
        </p:nvSpPr>
        <p:spPr>
          <a:xfrm>
            <a:off x="11469661" y="2916500"/>
            <a:ext cx="8132456" cy="496456"/>
          </a:xfrm>
          <a:prstGeom prst="rect">
            <a:avLst/>
          </a:prstGeom>
          <a:ln w="3175">
            <a:miter lim="400000"/>
          </a:ln>
          <a:extLst>
            <a:ext uri="{C572A759-6A51-4108-AA02-DFA0A04FC94B}">
              <ma14:wrappingTextBoxFlag xmlns="" xmlns:ma14="http://schemas.microsoft.com/office/mac/drawingml/2011/main" val="1"/>
            </a:ext>
          </a:extLst>
        </p:spPr>
        <p:txBody>
          <a:bodyPr wrap="none" lIns="20053" tIns="20053" rIns="20053" bIns="20053" anchor="ctr">
            <a:spAutoFit/>
          </a:bodyPr>
          <a:lstStyle>
            <a:lvl1pPr>
              <a:defRPr sz="10000" cap="all" spc="3000"/>
            </a:lvl1pPr>
          </a:lstStyle>
          <a:p>
            <a:pPr algn="ctr" defTabSz="243420" hangingPunct="0"/>
            <a:r>
              <a:rPr sz="2963" kern="0">
                <a:solidFill>
                  <a:srgbClr val="FFFFFF">
                    <a:alpha val="40000"/>
                  </a:srgbClr>
                </a:solidFill>
                <a:latin typeface="Avenir Book"/>
                <a:ea typeface="Avenir Book"/>
                <a:cs typeface="Avenir Book"/>
                <a:sym typeface="Avenir Book"/>
              </a:rPr>
              <a:t>TITLE OF SLIDE</a:t>
            </a:r>
          </a:p>
        </p:txBody>
      </p:sp>
      <p:sp>
        <p:nvSpPr>
          <p:cNvPr id="104" name="Shape 104"/>
          <p:cNvSpPr>
            <a:spLocks noGrp="1"/>
          </p:cNvSpPr>
          <p:nvPr>
            <p:ph type="body" sz="quarter" idx="13"/>
          </p:nvPr>
        </p:nvSpPr>
        <p:spPr>
          <a:xfrm>
            <a:off x="359513" y="764089"/>
            <a:ext cx="3462138" cy="638352"/>
          </a:xfrm>
          <a:prstGeom prst="rect">
            <a:avLst/>
          </a:prstGeom>
        </p:spPr>
        <p:txBody>
          <a:bodyPr wrap="none" anchor="ctr">
            <a:spAutoFit/>
          </a:bodyPr>
          <a:lstStyle>
            <a:lvl1pPr algn="l">
              <a:defRPr sz="3260" cap="all" spc="196">
                <a:latin typeface="Avenir Book"/>
                <a:ea typeface="Avenir Book"/>
                <a:cs typeface="Avenir Book"/>
                <a:sym typeface="Avenir Book"/>
              </a:defRPr>
            </a:lvl1pPr>
          </a:lstStyle>
          <a:p>
            <a:r>
              <a:t>title of slide</a:t>
            </a:r>
          </a:p>
        </p:txBody>
      </p:sp>
      <p:sp>
        <p:nvSpPr>
          <p:cNvPr id="105" name="Shape 105"/>
          <p:cNvSpPr>
            <a:spLocks noGrp="1"/>
          </p:cNvSpPr>
          <p:nvPr>
            <p:ph type="body" sz="quarter" idx="14"/>
          </p:nvPr>
        </p:nvSpPr>
        <p:spPr>
          <a:xfrm>
            <a:off x="1452731" y="3106855"/>
            <a:ext cx="1536645" cy="1218767"/>
          </a:xfrm>
          <a:prstGeom prst="rect">
            <a:avLst/>
          </a:prstGeom>
        </p:spPr>
        <p:txBody>
          <a:bodyPr>
            <a:spAutoFit/>
          </a:bodyPr>
          <a:lstStyle>
            <a:lvl1pPr algn="l">
              <a:spcBef>
                <a:spcPts val="250"/>
              </a:spcBef>
              <a:defRPr spc="220">
                <a:solidFill>
                  <a:schemeClr val="accent4">
                    <a:hueOff val="-1200000"/>
                    <a:satOff val="-30940"/>
                    <a:lumOff val="-49607"/>
                  </a:schemeClr>
                </a:solidFill>
                <a:latin typeface="Avenir Heavy"/>
                <a:ea typeface="Avenir Heavy"/>
                <a:cs typeface="Avenir Heavy"/>
                <a:sym typeface="Avenir Heavy"/>
              </a:defRPr>
            </a:lvl1pPr>
          </a:lstStyle>
          <a:p>
            <a:pPr algn="l">
              <a:spcBef>
                <a:spcPts val="500"/>
              </a:spcBef>
              <a:defRPr spc="220">
                <a:solidFill>
                  <a:schemeClr val="accent4">
                    <a:hueOff val="-1200000"/>
                    <a:satOff val="-30940"/>
                    <a:lumOff val="-49607"/>
                  </a:schemeClr>
                </a:solidFill>
                <a:latin typeface="Avenir Heavy"/>
                <a:ea typeface="Avenir Heavy"/>
                <a:cs typeface="Avenir Heavy"/>
                <a:sym typeface="Avenir Heavy"/>
              </a:defRPr>
            </a:pPr>
            <a:r>
              <a:t>HEADER TEXT</a:t>
            </a:r>
          </a:p>
          <a:p>
            <a:pPr algn="l">
              <a:lnSpc>
                <a:spcPct val="80000"/>
              </a:lnSpc>
              <a:defRPr>
                <a:latin typeface="Avenir Roman"/>
                <a:ea typeface="Avenir Roman"/>
                <a:cs typeface="Avenir Roman"/>
                <a:sym typeface="Avenir Roman"/>
              </a:defRPr>
            </a:pPr>
            <a:r>
              <a:t>Subtext sentence for under each icon</a:t>
            </a:r>
          </a:p>
        </p:txBody>
      </p:sp>
      <p:sp>
        <p:nvSpPr>
          <p:cNvPr id="106" name="Shape 106"/>
          <p:cNvSpPr>
            <a:spLocks noGrp="1"/>
          </p:cNvSpPr>
          <p:nvPr>
            <p:ph type="body" sz="quarter" idx="15"/>
          </p:nvPr>
        </p:nvSpPr>
        <p:spPr>
          <a:xfrm>
            <a:off x="4065812" y="3106855"/>
            <a:ext cx="1536645" cy="1218767"/>
          </a:xfrm>
          <a:prstGeom prst="rect">
            <a:avLst/>
          </a:prstGeom>
        </p:spPr>
        <p:txBody>
          <a:bodyPr>
            <a:spAutoFit/>
          </a:bodyPr>
          <a:lstStyle>
            <a:lvl1pPr algn="l">
              <a:spcBef>
                <a:spcPts val="250"/>
              </a:spcBef>
              <a:defRPr spc="220">
                <a:solidFill>
                  <a:schemeClr val="accent4">
                    <a:hueOff val="-1200000"/>
                    <a:satOff val="-30940"/>
                    <a:lumOff val="-49607"/>
                  </a:schemeClr>
                </a:solidFill>
                <a:latin typeface="Avenir Heavy"/>
                <a:ea typeface="Avenir Heavy"/>
                <a:cs typeface="Avenir Heavy"/>
                <a:sym typeface="Avenir Heavy"/>
              </a:defRPr>
            </a:lvl1pPr>
          </a:lstStyle>
          <a:p>
            <a:pPr algn="l">
              <a:spcBef>
                <a:spcPts val="500"/>
              </a:spcBef>
              <a:defRPr spc="220">
                <a:solidFill>
                  <a:schemeClr val="accent4">
                    <a:hueOff val="-1200000"/>
                    <a:satOff val="-30940"/>
                    <a:lumOff val="-49607"/>
                  </a:schemeClr>
                </a:solidFill>
                <a:latin typeface="Avenir Heavy"/>
                <a:ea typeface="Avenir Heavy"/>
                <a:cs typeface="Avenir Heavy"/>
                <a:sym typeface="Avenir Heavy"/>
              </a:defRPr>
            </a:pPr>
            <a:r>
              <a:t>HEADER TEXT</a:t>
            </a:r>
          </a:p>
          <a:p>
            <a:pPr algn="l">
              <a:lnSpc>
                <a:spcPct val="80000"/>
              </a:lnSpc>
              <a:defRPr>
                <a:latin typeface="Avenir Roman"/>
                <a:ea typeface="Avenir Roman"/>
                <a:cs typeface="Avenir Roman"/>
                <a:sym typeface="Avenir Roman"/>
              </a:defRPr>
            </a:pPr>
            <a:r>
              <a:t>Subtext sentence for under each icon</a:t>
            </a:r>
          </a:p>
        </p:txBody>
      </p:sp>
      <p:sp>
        <p:nvSpPr>
          <p:cNvPr id="107" name="Shape 107"/>
          <p:cNvSpPr>
            <a:spLocks noGrp="1"/>
          </p:cNvSpPr>
          <p:nvPr>
            <p:ph type="body" sz="quarter" idx="16"/>
          </p:nvPr>
        </p:nvSpPr>
        <p:spPr>
          <a:xfrm>
            <a:off x="6625419" y="3106855"/>
            <a:ext cx="1536645" cy="1218767"/>
          </a:xfrm>
          <a:prstGeom prst="rect">
            <a:avLst/>
          </a:prstGeom>
        </p:spPr>
        <p:txBody>
          <a:bodyPr>
            <a:spAutoFit/>
          </a:bodyPr>
          <a:lstStyle>
            <a:lvl1pPr algn="l">
              <a:spcBef>
                <a:spcPts val="250"/>
              </a:spcBef>
              <a:defRPr spc="220">
                <a:solidFill>
                  <a:schemeClr val="accent4">
                    <a:hueOff val="-1200000"/>
                    <a:satOff val="-30940"/>
                    <a:lumOff val="-49607"/>
                  </a:schemeClr>
                </a:solidFill>
                <a:latin typeface="Avenir Heavy"/>
                <a:ea typeface="Avenir Heavy"/>
                <a:cs typeface="Avenir Heavy"/>
                <a:sym typeface="Avenir Heavy"/>
              </a:defRPr>
            </a:lvl1pPr>
          </a:lstStyle>
          <a:p>
            <a:pPr algn="l">
              <a:spcBef>
                <a:spcPts val="500"/>
              </a:spcBef>
              <a:defRPr spc="220">
                <a:solidFill>
                  <a:schemeClr val="accent4">
                    <a:hueOff val="-1200000"/>
                    <a:satOff val="-30940"/>
                    <a:lumOff val="-49607"/>
                  </a:schemeClr>
                </a:solidFill>
                <a:latin typeface="Avenir Heavy"/>
                <a:ea typeface="Avenir Heavy"/>
                <a:cs typeface="Avenir Heavy"/>
                <a:sym typeface="Avenir Heavy"/>
              </a:defRPr>
            </a:pPr>
            <a:r>
              <a:t>HEADER TEXT</a:t>
            </a:r>
          </a:p>
          <a:p>
            <a:pPr algn="l">
              <a:lnSpc>
                <a:spcPct val="80000"/>
              </a:lnSpc>
              <a:defRPr>
                <a:latin typeface="Avenir Roman"/>
                <a:ea typeface="Avenir Roman"/>
                <a:cs typeface="Avenir Roman"/>
                <a:sym typeface="Avenir Roman"/>
              </a:defRPr>
            </a:pPr>
            <a:r>
              <a:t>Subtext sentence for under each icon</a:t>
            </a:r>
          </a:p>
        </p:txBody>
      </p:sp>
      <p:sp>
        <p:nvSpPr>
          <p:cNvPr id="108" name="Shape 108"/>
          <p:cNvSpPr>
            <a:spLocks noGrp="1"/>
          </p:cNvSpPr>
          <p:nvPr>
            <p:ph type="body" sz="quarter" idx="17"/>
          </p:nvPr>
        </p:nvSpPr>
        <p:spPr>
          <a:xfrm>
            <a:off x="9227805" y="3106855"/>
            <a:ext cx="1536645" cy="1218767"/>
          </a:xfrm>
          <a:prstGeom prst="rect">
            <a:avLst/>
          </a:prstGeom>
        </p:spPr>
        <p:txBody>
          <a:bodyPr>
            <a:spAutoFit/>
          </a:bodyPr>
          <a:lstStyle>
            <a:lvl1pPr algn="l">
              <a:spcBef>
                <a:spcPts val="250"/>
              </a:spcBef>
              <a:defRPr spc="220">
                <a:solidFill>
                  <a:schemeClr val="accent4">
                    <a:hueOff val="-1200000"/>
                    <a:satOff val="-30940"/>
                    <a:lumOff val="-49607"/>
                  </a:schemeClr>
                </a:solidFill>
                <a:latin typeface="Avenir Heavy"/>
                <a:ea typeface="Avenir Heavy"/>
                <a:cs typeface="Avenir Heavy"/>
                <a:sym typeface="Avenir Heavy"/>
              </a:defRPr>
            </a:lvl1pPr>
          </a:lstStyle>
          <a:p>
            <a:pPr algn="l">
              <a:spcBef>
                <a:spcPts val="500"/>
              </a:spcBef>
              <a:defRPr spc="220">
                <a:solidFill>
                  <a:schemeClr val="accent4">
                    <a:hueOff val="-1200000"/>
                    <a:satOff val="-30940"/>
                    <a:lumOff val="-49607"/>
                  </a:schemeClr>
                </a:solidFill>
                <a:latin typeface="Avenir Heavy"/>
                <a:ea typeface="Avenir Heavy"/>
                <a:cs typeface="Avenir Heavy"/>
                <a:sym typeface="Avenir Heavy"/>
              </a:defRPr>
            </a:pPr>
            <a:r>
              <a:t>HEADER TEXT</a:t>
            </a:r>
          </a:p>
          <a:p>
            <a:pPr algn="l">
              <a:lnSpc>
                <a:spcPct val="80000"/>
              </a:lnSpc>
              <a:defRPr>
                <a:latin typeface="Avenir Roman"/>
                <a:ea typeface="Avenir Roman"/>
                <a:cs typeface="Avenir Roman"/>
                <a:sym typeface="Avenir Roman"/>
              </a:defRPr>
            </a:pPr>
            <a:r>
              <a:t>Subtext sentence for under each icon</a:t>
            </a:r>
          </a:p>
        </p:txBody>
      </p:sp>
      <p:sp>
        <p:nvSpPr>
          <p:cNvPr id="109" name="Shape 109"/>
          <p:cNvSpPr>
            <a:spLocks noGrp="1"/>
          </p:cNvSpPr>
          <p:nvPr>
            <p:ph type="sldNum" sz="quarter" idx="2"/>
          </p:nvPr>
        </p:nvSpPr>
        <p:spPr>
          <a:prstGeom prst="rect">
            <a:avLst/>
          </a:prstGeom>
        </p:spPr>
        <p:txBody>
          <a:bodyPr/>
          <a:lstStyle/>
          <a:p>
            <a:fld id="{86CB4B4D-7CA3-9044-876B-883B54F8677D}" type="slidenum">
              <a:rPr>
                <a:solidFill>
                  <a:srgbClr val="FFFFFF">
                    <a:alpha val="40000"/>
                  </a:srgbClr>
                </a:solidFill>
              </a:rPr>
              <a:pPr/>
              <a:t>‹#›</a:t>
            </a:fld>
            <a:endParaRPr>
              <a:solidFill>
                <a:srgbClr val="FFFFFF">
                  <a:alpha val="40000"/>
                </a:srgbClr>
              </a:solidFill>
            </a:endParaRPr>
          </a:p>
        </p:txBody>
      </p:sp>
    </p:spTree>
    <p:extLst>
      <p:ext uri="{BB962C8B-B14F-4D97-AF65-F5344CB8AC3E}">
        <p14:creationId xmlns:p14="http://schemas.microsoft.com/office/powerpoint/2010/main" val="1915021731"/>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18" name="Shape 118"/>
          <p:cNvSpPr>
            <a:spLocks noGrp="1"/>
          </p:cNvSpPr>
          <p:nvPr>
            <p:ph type="sldNum" sz="quarter" idx="2"/>
          </p:nvPr>
        </p:nvSpPr>
        <p:spPr>
          <a:prstGeom prst="rect">
            <a:avLst/>
          </a:prstGeom>
        </p:spPr>
        <p:txBody>
          <a:bodyPr/>
          <a:lstStyle/>
          <a:p>
            <a:fld id="{86CB4B4D-7CA3-9044-876B-883B54F8677D}" type="slidenum">
              <a:rPr>
                <a:solidFill>
                  <a:srgbClr val="FFFFFF">
                    <a:alpha val="40000"/>
                  </a:srgbClr>
                </a:solidFill>
              </a:rPr>
              <a:pPr/>
              <a:t>‹#›</a:t>
            </a:fld>
            <a:endParaRPr>
              <a:solidFill>
                <a:srgbClr val="FFFFFF">
                  <a:alpha val="40000"/>
                </a:srgbClr>
              </a:solidFill>
            </a:endParaRPr>
          </a:p>
        </p:txBody>
      </p:sp>
    </p:spTree>
    <p:extLst>
      <p:ext uri="{BB962C8B-B14F-4D97-AF65-F5344CB8AC3E}">
        <p14:creationId xmlns:p14="http://schemas.microsoft.com/office/powerpoint/2010/main" val="116522806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982" y="4800600"/>
            <a:ext cx="7315200" cy="566738"/>
          </a:xfrm>
        </p:spPr>
        <p:txBody>
          <a:bodyPr anchor="b">
            <a:normAutofit/>
          </a:bodyPr>
          <a:lstStyle>
            <a:lvl1pPr algn="ctr">
              <a:defRPr sz="2200" b="1"/>
            </a:lvl1pPr>
          </a:lstStyle>
          <a:p>
            <a:r>
              <a:rPr lang="en-US" dirty="0"/>
              <a:t>Click to edit Master title style</a:t>
            </a:r>
          </a:p>
        </p:txBody>
      </p:sp>
      <p:sp>
        <p:nvSpPr>
          <p:cNvPr id="3" name="Picture Placeholder 2"/>
          <p:cNvSpPr>
            <a:spLocks noGrp="1"/>
          </p:cNvSpPr>
          <p:nvPr>
            <p:ph type="pic" idx="1"/>
          </p:nvPr>
        </p:nvSpPr>
        <p:spPr>
          <a:xfrm>
            <a:off x="2389982" y="612775"/>
            <a:ext cx="7315200" cy="41148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2389982" y="5367340"/>
            <a:ext cx="7315200" cy="8048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a:t>Click to edit Master text styles</a:t>
            </a: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19" y="4406902"/>
            <a:ext cx="10363200" cy="1362075"/>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962819" y="2906712"/>
            <a:ext cx="10363200" cy="1500188"/>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11/6/2018</a:t>
            </a:fld>
            <a:endParaRPr lang="en-US" kern="0">
              <a:solidFill>
                <a:srgbClr val="000000"/>
              </a:solidFill>
              <a:sym typeface="Calibri"/>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448300" cy="4525963"/>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34100" y="1600202"/>
            <a:ext cx="5448300" cy="4525963"/>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2"/>
            <a:ext cx="2844800" cy="365125"/>
          </a:xfrm>
          <a:prstGeom prst="rect">
            <a:avLst/>
          </a:prstGeom>
        </p:spPr>
        <p:txBody>
          <a:bodyPr lIns="91440" tIns="45720" rIns="91440" bIns="45720"/>
          <a:lstStyle/>
          <a:p>
            <a:pPr hangingPunct="0"/>
            <a:fld id="{05CECD4F-AD8B-2148-9B31-6079116AE208}" type="datetimeFigureOut">
              <a:rPr lang="en-US" kern="0" smtClean="0">
                <a:solidFill>
                  <a:srgbClr val="000000"/>
                </a:solidFill>
                <a:sym typeface="Calibri"/>
              </a:rPr>
              <a:pPr hangingPunct="0"/>
              <a:t>11/6/2018</a:t>
            </a:fld>
            <a:endParaRPr lang="en-US" kern="0">
              <a:solidFill>
                <a:srgbClr val="000000"/>
              </a:solidFill>
              <a:sym typeface="Calibri"/>
            </a:endParaRPr>
          </a:p>
        </p:txBody>
      </p:sp>
      <p:sp>
        <p:nvSpPr>
          <p:cNvPr id="6" name="Footer Placeholder 5"/>
          <p:cNvSpPr>
            <a:spLocks noGrp="1"/>
          </p:cNvSpPr>
          <p:nvPr>
            <p:ph type="ftr" sz="quarter" idx="11"/>
          </p:nvPr>
        </p:nvSpPr>
        <p:spPr>
          <a:xfrm>
            <a:off x="4165600" y="6356352"/>
            <a:ext cx="3860800" cy="365125"/>
          </a:xfrm>
          <a:prstGeom prst="rect">
            <a:avLst/>
          </a:prstGeom>
        </p:spPr>
        <p:txBody>
          <a:bodyPr lIns="91440" tIns="45720" rIns="91440" bIns="45720"/>
          <a:lstStyle/>
          <a:p>
            <a:pPr hangingPunct="0"/>
            <a:endParaRPr lang="en-US" kern="0">
              <a:solidFill>
                <a:srgbClr val="000000"/>
              </a:solidFill>
              <a:sym typeface="Calibri"/>
            </a:endParaRPr>
          </a:p>
        </p:txBody>
      </p:sp>
      <p:sp>
        <p:nvSpPr>
          <p:cNvPr id="7" name="Slide Number Placeholder 6"/>
          <p:cNvSpPr>
            <a:spLocks noGrp="1"/>
          </p:cNvSpPr>
          <p:nvPr>
            <p:ph type="sldNum" sz="quarter" idx="12"/>
          </p:nvPr>
        </p:nvSpPr>
        <p:spPr>
          <a:xfrm>
            <a:off x="8737600" y="6356352"/>
            <a:ext cx="2844800" cy="365125"/>
          </a:xfrm>
          <a:prstGeom prst="rect">
            <a:avLst/>
          </a:prstGeom>
        </p:spPr>
        <p:txBody>
          <a:bodyPr lIns="91440" tIns="45720" rIns="91440" bIns="45720"/>
          <a:lstStyle/>
          <a:p>
            <a:pPr hangingPunct="0"/>
            <a:fld id="{BBC21D29-CA4D-ED4B-B54A-A736ED6796E6}" type="slidenum">
              <a:rPr lang="en-US" kern="0" smtClean="0">
                <a:solidFill>
                  <a:srgbClr val="000000"/>
                </a:solidFill>
                <a:sym typeface="Calibri"/>
              </a:rPr>
              <a:pPr hangingPunct="0"/>
              <a:t>‹#›</a:t>
            </a:fld>
            <a:endParaRPr lang="en-US" kern="0">
              <a:solidFill>
                <a:srgbClr val="000000"/>
              </a:solidFill>
              <a:sym typeface="Calibri"/>
            </a:endParaRPr>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3.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6" Type="http://schemas.openxmlformats.org/officeDocument/2006/relationships/theme" Target="../theme/theme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image" Target="../media/image3.png"/><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image" Target="../media/image2.png"/><Relationship Id="rId5" Type="http://schemas.openxmlformats.org/officeDocument/2006/relationships/slideLayout" Target="../slideLayouts/slideLayout64.xml"/><Relationship Id="rId10" Type="http://schemas.openxmlformats.org/officeDocument/2006/relationships/theme" Target="../theme/theme5.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alpha val="88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1232" y="611960"/>
            <a:ext cx="10621169" cy="984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61232" y="1600202"/>
            <a:ext cx="10621169"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1618185"/>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Lst>
  <p:txStyles>
    <p:titleStyle>
      <a:lvl1pPr algn="l" defTabSz="228600" rtl="0" eaLnBrk="1" latinLnBrk="0" hangingPunct="1">
        <a:spcBef>
          <a:spcPct val="0"/>
        </a:spcBef>
        <a:buNone/>
        <a:defRPr sz="2700" b="0" i="0" kern="1200">
          <a:solidFill>
            <a:schemeClr val="bg1"/>
          </a:solidFill>
          <a:latin typeface="+mj-lt"/>
          <a:ea typeface="+mj-ea"/>
          <a:cs typeface="Helvetica"/>
        </a:defRPr>
      </a:lvl1pPr>
    </p:titleStyle>
    <p:bodyStyle>
      <a:lvl1pPr marL="171450" indent="-171450" algn="l" defTabSz="228600" rtl="0" eaLnBrk="1" latinLnBrk="0" hangingPunct="1">
        <a:spcBef>
          <a:spcPct val="20000"/>
        </a:spcBef>
        <a:buFont typeface="Arial"/>
        <a:buChar char="•"/>
        <a:defRPr sz="2200" kern="1200">
          <a:solidFill>
            <a:srgbClr val="FFFFFF"/>
          </a:solidFill>
          <a:latin typeface="+mn-lt"/>
          <a:ea typeface="+mn-ea"/>
          <a:cs typeface="+mn-cs"/>
        </a:defRPr>
      </a:lvl1pPr>
      <a:lvl2pPr marL="371475" indent="-142875" algn="l" defTabSz="228600" rtl="0" eaLnBrk="1" latinLnBrk="0" hangingPunct="1">
        <a:spcBef>
          <a:spcPct val="20000"/>
        </a:spcBef>
        <a:buFont typeface="Arial"/>
        <a:buChar char="–"/>
        <a:defRPr sz="2000" kern="1200">
          <a:solidFill>
            <a:srgbClr val="FFFFFF"/>
          </a:solidFill>
          <a:latin typeface="+mn-lt"/>
          <a:ea typeface="+mn-ea"/>
          <a:cs typeface="+mn-cs"/>
        </a:defRPr>
      </a:lvl2pPr>
      <a:lvl3pPr marL="571500" indent="-114300" algn="l" defTabSz="228600" rtl="0" eaLnBrk="1" latinLnBrk="0" hangingPunct="1">
        <a:spcBef>
          <a:spcPct val="20000"/>
        </a:spcBef>
        <a:buFont typeface="Arial"/>
        <a:buChar char="•"/>
        <a:defRPr sz="1800" kern="1200">
          <a:solidFill>
            <a:srgbClr val="FFFFFF"/>
          </a:solidFill>
          <a:latin typeface="+mn-lt"/>
          <a:ea typeface="+mn-ea"/>
          <a:cs typeface="+mn-cs"/>
        </a:defRPr>
      </a:lvl3pPr>
      <a:lvl4pPr marL="800100" indent="-114300" algn="l" defTabSz="228600" rtl="0" eaLnBrk="1" latinLnBrk="0" hangingPunct="1">
        <a:spcBef>
          <a:spcPct val="20000"/>
        </a:spcBef>
        <a:buFont typeface="Arial"/>
        <a:buChar char="–"/>
        <a:defRPr sz="1600" kern="1200">
          <a:solidFill>
            <a:srgbClr val="FFFFFF"/>
          </a:solidFill>
          <a:latin typeface="+mn-lt"/>
          <a:ea typeface="+mn-ea"/>
          <a:cs typeface="+mn-cs"/>
        </a:defRPr>
      </a:lvl4pPr>
      <a:lvl5pPr marL="1028700" indent="-114300" algn="l" defTabSz="228600" rtl="0" eaLnBrk="1" latinLnBrk="0" hangingPunct="1">
        <a:spcBef>
          <a:spcPct val="20000"/>
        </a:spcBef>
        <a:buFont typeface="Arial"/>
        <a:buChar char="»"/>
        <a:defRPr sz="1600" kern="1200">
          <a:solidFill>
            <a:srgbClr val="FFFFFF"/>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alpha val="88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1232" y="611960"/>
            <a:ext cx="10621169" cy="984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61232" y="1600202"/>
            <a:ext cx="10621169"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95239584"/>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 id="2147483868" r:id="rId15"/>
    <p:sldLayoutId id="2147483869" r:id="rId16"/>
  </p:sldLayoutIdLst>
  <p:txStyles>
    <p:titleStyle>
      <a:lvl1pPr algn="l" defTabSz="228600" rtl="0" eaLnBrk="1" latinLnBrk="0" hangingPunct="1">
        <a:spcBef>
          <a:spcPct val="0"/>
        </a:spcBef>
        <a:buNone/>
        <a:defRPr sz="2700" b="0" i="0" kern="1200">
          <a:solidFill>
            <a:schemeClr val="bg1"/>
          </a:solidFill>
          <a:latin typeface="+mj-lt"/>
          <a:ea typeface="+mj-ea"/>
          <a:cs typeface="Helvetica"/>
        </a:defRPr>
      </a:lvl1pPr>
    </p:titleStyle>
    <p:bodyStyle>
      <a:lvl1pPr marL="171450" indent="-171450" algn="l" defTabSz="228600" rtl="0" eaLnBrk="1" latinLnBrk="0" hangingPunct="1">
        <a:spcBef>
          <a:spcPct val="20000"/>
        </a:spcBef>
        <a:buFont typeface="Arial"/>
        <a:buChar char="•"/>
        <a:defRPr sz="2200" kern="1200">
          <a:solidFill>
            <a:srgbClr val="FFFFFF"/>
          </a:solidFill>
          <a:latin typeface="+mn-lt"/>
          <a:ea typeface="+mn-ea"/>
          <a:cs typeface="+mn-cs"/>
        </a:defRPr>
      </a:lvl1pPr>
      <a:lvl2pPr marL="371475" indent="-142875" algn="l" defTabSz="228600" rtl="0" eaLnBrk="1" latinLnBrk="0" hangingPunct="1">
        <a:spcBef>
          <a:spcPct val="20000"/>
        </a:spcBef>
        <a:buFont typeface="Arial"/>
        <a:buChar char="–"/>
        <a:defRPr sz="2000" kern="1200">
          <a:solidFill>
            <a:srgbClr val="FFFFFF"/>
          </a:solidFill>
          <a:latin typeface="+mn-lt"/>
          <a:ea typeface="+mn-ea"/>
          <a:cs typeface="+mn-cs"/>
        </a:defRPr>
      </a:lvl2pPr>
      <a:lvl3pPr marL="571500" indent="-114300" algn="l" defTabSz="228600" rtl="0" eaLnBrk="1" latinLnBrk="0" hangingPunct="1">
        <a:spcBef>
          <a:spcPct val="20000"/>
        </a:spcBef>
        <a:buFont typeface="Arial"/>
        <a:buChar char="•"/>
        <a:defRPr sz="1800" kern="1200">
          <a:solidFill>
            <a:srgbClr val="FFFFFF"/>
          </a:solidFill>
          <a:latin typeface="+mn-lt"/>
          <a:ea typeface="+mn-ea"/>
          <a:cs typeface="+mn-cs"/>
        </a:defRPr>
      </a:lvl3pPr>
      <a:lvl4pPr marL="800100" indent="-114300" algn="l" defTabSz="228600" rtl="0" eaLnBrk="1" latinLnBrk="0" hangingPunct="1">
        <a:spcBef>
          <a:spcPct val="20000"/>
        </a:spcBef>
        <a:buFont typeface="Arial"/>
        <a:buChar char="–"/>
        <a:defRPr sz="1600" kern="1200">
          <a:solidFill>
            <a:srgbClr val="FFFFFF"/>
          </a:solidFill>
          <a:latin typeface="+mn-lt"/>
          <a:ea typeface="+mn-ea"/>
          <a:cs typeface="+mn-cs"/>
        </a:defRPr>
      </a:lvl4pPr>
      <a:lvl5pPr marL="1028700" indent="-114300" algn="l" defTabSz="228600" rtl="0" eaLnBrk="1" latinLnBrk="0" hangingPunct="1">
        <a:spcBef>
          <a:spcPct val="20000"/>
        </a:spcBef>
        <a:buFont typeface="Arial"/>
        <a:buChar char="»"/>
        <a:defRPr sz="1600" kern="1200">
          <a:solidFill>
            <a:srgbClr val="FFFFFF"/>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444751" y="6492876"/>
            <a:ext cx="73025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pPr defTabSz="457200"/>
            <a:endParaRPr lang="en-US" dirty="0">
              <a:solidFill>
                <a:srgbClr val="000000">
                  <a:lumMod val="50000"/>
                  <a:lumOff val="50000"/>
                </a:srgbClr>
              </a:solidFill>
            </a:endParaRPr>
          </a:p>
        </p:txBody>
      </p:sp>
      <p:sp>
        <p:nvSpPr>
          <p:cNvPr id="3" name="Date Placeholder 2"/>
          <p:cNvSpPr>
            <a:spLocks noGrp="1"/>
          </p:cNvSpPr>
          <p:nvPr>
            <p:ph type="dt" sz="half" idx="2"/>
          </p:nvPr>
        </p:nvSpPr>
        <p:spPr>
          <a:xfrm>
            <a:off x="609599" y="6492876"/>
            <a:ext cx="1835151"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pPr defTabSz="457200"/>
            <a:endParaRPr lang="en-US">
              <a:solidFill>
                <a:srgbClr val="000000">
                  <a:lumMod val="50000"/>
                  <a:lumOff val="50000"/>
                </a:srgbClr>
              </a:solidFill>
            </a:endParaRPr>
          </a:p>
        </p:txBody>
      </p:sp>
      <p:sp>
        <p:nvSpPr>
          <p:cNvPr id="4" name="Slide Number Placeholder 3"/>
          <p:cNvSpPr>
            <a:spLocks noGrp="1"/>
          </p:cNvSpPr>
          <p:nvPr>
            <p:ph type="sldNum" sz="quarter" idx="4"/>
          </p:nvPr>
        </p:nvSpPr>
        <p:spPr>
          <a:xfrm>
            <a:off x="9757833" y="6492876"/>
            <a:ext cx="1426356"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pPr defTabSz="457200"/>
            <a:fld id="{F1E51A9F-9D40-144B-9666-6B30B75E8C1B}" type="slidenum">
              <a:rPr lang="en-US" smtClean="0">
                <a:solidFill>
                  <a:srgbClr val="000000">
                    <a:lumMod val="50000"/>
                    <a:lumOff val="50000"/>
                  </a:srgbClr>
                </a:solidFill>
              </a:rPr>
              <a:pPr defTabSz="457200"/>
              <a:t>‹#›</a:t>
            </a:fld>
            <a:endParaRPr lang="en-US">
              <a:solidFill>
                <a:srgbClr val="000000">
                  <a:lumMod val="50000"/>
                  <a:lumOff val="50000"/>
                </a:srgbClr>
              </a:solidFill>
            </a:endParaRPr>
          </a:p>
        </p:txBody>
      </p:sp>
    </p:spTree>
    <p:extLst>
      <p:ext uri="{BB962C8B-B14F-4D97-AF65-F5344CB8AC3E}">
        <p14:creationId xmlns:p14="http://schemas.microsoft.com/office/powerpoint/2010/main" val="1162223291"/>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 id="2147483943" r:id="rId12"/>
    <p:sldLayoutId id="2147483944" r:id="rId13"/>
    <p:sldLayoutId id="2147483945" r:id="rId14"/>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alpha val="88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1232" y="611960"/>
            <a:ext cx="10621169" cy="984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961232" y="1600202"/>
            <a:ext cx="10621169"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4388953"/>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 id="2147484005" r:id="rId13"/>
    <p:sldLayoutId id="2147484006" r:id="rId14"/>
    <p:sldLayoutId id="2147484008" r:id="rId15"/>
  </p:sldLayoutIdLst>
  <p:txStyles>
    <p:titleStyle>
      <a:lvl1pPr algn="l" defTabSz="228600" rtl="0" eaLnBrk="1" latinLnBrk="0" hangingPunct="1">
        <a:spcBef>
          <a:spcPct val="0"/>
        </a:spcBef>
        <a:buNone/>
        <a:defRPr sz="2700" b="0" i="0" kern="1200">
          <a:solidFill>
            <a:schemeClr val="bg1"/>
          </a:solidFill>
          <a:latin typeface="+mj-lt"/>
          <a:ea typeface="+mj-ea"/>
          <a:cs typeface="Helvetica"/>
        </a:defRPr>
      </a:lvl1pPr>
    </p:titleStyle>
    <p:bodyStyle>
      <a:lvl1pPr marL="171450" indent="-171450" algn="l" defTabSz="228600" rtl="0" eaLnBrk="1" latinLnBrk="0" hangingPunct="1">
        <a:spcBef>
          <a:spcPct val="20000"/>
        </a:spcBef>
        <a:buFont typeface="Arial"/>
        <a:buChar char="•"/>
        <a:defRPr sz="2200" kern="1200">
          <a:solidFill>
            <a:srgbClr val="FFFFFF"/>
          </a:solidFill>
          <a:latin typeface="+mn-lt"/>
          <a:ea typeface="+mn-ea"/>
          <a:cs typeface="+mn-cs"/>
        </a:defRPr>
      </a:lvl1pPr>
      <a:lvl2pPr marL="371475" indent="-142875" algn="l" defTabSz="228600" rtl="0" eaLnBrk="1" latinLnBrk="0" hangingPunct="1">
        <a:spcBef>
          <a:spcPct val="20000"/>
        </a:spcBef>
        <a:buFont typeface="Arial"/>
        <a:buChar char="–"/>
        <a:defRPr sz="2000" kern="1200">
          <a:solidFill>
            <a:srgbClr val="FFFFFF"/>
          </a:solidFill>
          <a:latin typeface="+mn-lt"/>
          <a:ea typeface="+mn-ea"/>
          <a:cs typeface="+mn-cs"/>
        </a:defRPr>
      </a:lvl2pPr>
      <a:lvl3pPr marL="571500" indent="-114300" algn="l" defTabSz="228600" rtl="0" eaLnBrk="1" latinLnBrk="0" hangingPunct="1">
        <a:spcBef>
          <a:spcPct val="20000"/>
        </a:spcBef>
        <a:buFont typeface="Arial"/>
        <a:buChar char="•"/>
        <a:defRPr sz="1800" kern="1200">
          <a:solidFill>
            <a:srgbClr val="FFFFFF"/>
          </a:solidFill>
          <a:latin typeface="+mn-lt"/>
          <a:ea typeface="+mn-ea"/>
          <a:cs typeface="+mn-cs"/>
        </a:defRPr>
      </a:lvl3pPr>
      <a:lvl4pPr marL="800100" indent="-114300" algn="l" defTabSz="228600" rtl="0" eaLnBrk="1" latinLnBrk="0" hangingPunct="1">
        <a:spcBef>
          <a:spcPct val="20000"/>
        </a:spcBef>
        <a:buFont typeface="Arial"/>
        <a:buChar char="–"/>
        <a:defRPr sz="1600" kern="1200">
          <a:solidFill>
            <a:srgbClr val="FFFFFF"/>
          </a:solidFill>
          <a:latin typeface="+mn-lt"/>
          <a:ea typeface="+mn-ea"/>
          <a:cs typeface="+mn-cs"/>
        </a:defRPr>
      </a:lvl4pPr>
      <a:lvl5pPr marL="1028700" indent="-114300" algn="l" defTabSz="228600" rtl="0" eaLnBrk="1" latinLnBrk="0" hangingPunct="1">
        <a:spcBef>
          <a:spcPct val="20000"/>
        </a:spcBef>
        <a:buFont typeface="Arial"/>
        <a:buChar char="»"/>
        <a:defRPr sz="1600" kern="1200">
          <a:solidFill>
            <a:srgbClr val="FFFFFF"/>
          </a:solidFill>
          <a:latin typeface="+mn-lt"/>
          <a:ea typeface="+mn-ea"/>
          <a:cs typeface="+mn-cs"/>
        </a:defRPr>
      </a:lvl5pPr>
      <a:lvl6pPr marL="1257300" indent="-114300" algn="l" defTabSz="228600" rtl="0" eaLnBrk="1" latinLnBrk="0" hangingPunct="1">
        <a:spcBef>
          <a:spcPct val="20000"/>
        </a:spcBef>
        <a:buFont typeface="Arial"/>
        <a:buChar char="•"/>
        <a:defRPr sz="1000" kern="1200">
          <a:solidFill>
            <a:schemeClr val="tx1"/>
          </a:solidFill>
          <a:latin typeface="+mn-lt"/>
          <a:ea typeface="+mn-ea"/>
          <a:cs typeface="+mn-cs"/>
        </a:defRPr>
      </a:lvl6pPr>
      <a:lvl7pPr marL="1485900" indent="-114300" algn="l" defTabSz="228600" rtl="0" eaLnBrk="1" latinLnBrk="0" hangingPunct="1">
        <a:spcBef>
          <a:spcPct val="20000"/>
        </a:spcBef>
        <a:buFont typeface="Arial"/>
        <a:buChar char="•"/>
        <a:defRPr sz="1000" kern="1200">
          <a:solidFill>
            <a:schemeClr val="tx1"/>
          </a:solidFill>
          <a:latin typeface="+mn-lt"/>
          <a:ea typeface="+mn-ea"/>
          <a:cs typeface="+mn-cs"/>
        </a:defRPr>
      </a:lvl7pPr>
      <a:lvl8pPr marL="1714500" indent="-114300" algn="l" defTabSz="228600" rtl="0" eaLnBrk="1" latinLnBrk="0" hangingPunct="1">
        <a:spcBef>
          <a:spcPct val="20000"/>
        </a:spcBef>
        <a:buFont typeface="Arial"/>
        <a:buChar char="•"/>
        <a:defRPr sz="1000" kern="1200">
          <a:solidFill>
            <a:schemeClr val="tx1"/>
          </a:solidFill>
          <a:latin typeface="+mn-lt"/>
          <a:ea typeface="+mn-ea"/>
          <a:cs typeface="+mn-cs"/>
        </a:defRPr>
      </a:lvl8pPr>
      <a:lvl9pPr marL="1943100" indent="-114300" algn="l" defTabSz="228600" rtl="0" eaLnBrk="1" latinLnBrk="0" hangingPunct="1">
        <a:spcBef>
          <a:spcPct val="20000"/>
        </a:spcBef>
        <a:buFont typeface="Arial"/>
        <a:buChar char="•"/>
        <a:defRPr sz="1000" kern="1200">
          <a:solidFill>
            <a:schemeClr val="tx1"/>
          </a:solidFill>
          <a:latin typeface="+mn-lt"/>
          <a:ea typeface="+mn-ea"/>
          <a:cs typeface="+mn-cs"/>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6">
            <a:hueOff val="-10800000"/>
            <a:satOff val="-98529"/>
            <a:lumOff val="-99999"/>
          </a:schemeClr>
        </a:solidFill>
        <a:effectLst/>
      </p:bgPr>
    </p:bg>
    <p:spTree>
      <p:nvGrpSpPr>
        <p:cNvPr id="1" name=""/>
        <p:cNvGrpSpPr/>
        <p:nvPr/>
      </p:nvGrpSpPr>
      <p:grpSpPr>
        <a:xfrm>
          <a:off x="0" y="0"/>
          <a:ext cx="0" cy="0"/>
          <a:chOff x="0" y="0"/>
          <a:chExt cx="0" cy="0"/>
        </a:xfrm>
      </p:grpSpPr>
      <p:pic>
        <p:nvPicPr>
          <p:cNvPr id="2" name="RED_SlideBackgrounds_walkin.png"/>
          <p:cNvPicPr>
            <a:picLocks noChangeAspect="1"/>
          </p:cNvPicPr>
          <p:nvPr/>
        </p:nvPicPr>
        <p:blipFill>
          <a:blip r:embed="rId11">
            <a:extLst/>
          </a:blip>
          <a:stretch>
            <a:fillRect/>
          </a:stretch>
        </p:blipFill>
        <p:spPr>
          <a:xfrm>
            <a:off x="0" y="0"/>
            <a:ext cx="12192000" cy="6858000"/>
          </a:xfrm>
          <a:prstGeom prst="rect">
            <a:avLst/>
          </a:prstGeom>
          <a:ln w="3175">
            <a:miter lim="400000"/>
          </a:ln>
        </p:spPr>
      </p:pic>
      <p:pic>
        <p:nvPicPr>
          <p:cNvPr id="3" name="LogoLockup.pn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354483" y="2743200"/>
            <a:ext cx="4980635" cy="1731542"/>
          </a:xfrm>
          <a:prstGeom prst="rect">
            <a:avLst/>
          </a:prstGeom>
          <a:ln w="3175">
            <a:miter lim="400000"/>
          </a:ln>
        </p:spPr>
      </p:pic>
      <p:sp>
        <p:nvSpPr>
          <p:cNvPr id="4" name="Shape 4"/>
          <p:cNvSpPr>
            <a:spLocks noGrp="1"/>
          </p:cNvSpPr>
          <p:nvPr>
            <p:ph type="title"/>
          </p:nvPr>
        </p:nvSpPr>
        <p:spPr>
          <a:xfrm>
            <a:off x="4030579" y="1271775"/>
            <a:ext cx="4130843" cy="2199524"/>
          </a:xfrm>
          <a:prstGeom prst="rect">
            <a:avLst/>
          </a:prstGeom>
          <a:ln w="3175">
            <a:miter lim="400000"/>
          </a:ln>
          <a:extLst>
            <a:ext uri="{C572A759-6A51-4108-AA02-DFA0A04FC94B}">
              <ma14:wrappingTextBoxFlag xmlns="" xmlns:ma14="http://schemas.microsoft.com/office/mac/drawingml/2011/main" val="1"/>
            </a:ext>
          </a:extLst>
        </p:spPr>
        <p:txBody>
          <a:bodyPr lIns="67677" tIns="67677" rIns="67677" bIns="67677" anchor="b">
            <a:normAutofit/>
          </a:bodyPr>
          <a:lstStyle/>
          <a:p>
            <a:r>
              <a:t>Title Text</a:t>
            </a:r>
          </a:p>
        </p:txBody>
      </p:sp>
      <p:sp>
        <p:nvSpPr>
          <p:cNvPr id="5" name="Shape 5"/>
          <p:cNvSpPr>
            <a:spLocks noGrp="1"/>
          </p:cNvSpPr>
          <p:nvPr>
            <p:ph type="body" idx="1"/>
          </p:nvPr>
        </p:nvSpPr>
        <p:spPr>
          <a:xfrm>
            <a:off x="4030579" y="3530516"/>
            <a:ext cx="4130843" cy="752914"/>
          </a:xfrm>
          <a:prstGeom prst="rect">
            <a:avLst/>
          </a:prstGeom>
          <a:ln w="3175">
            <a:miter lim="400000"/>
          </a:ln>
          <a:extLst>
            <a:ext uri="{C572A759-6A51-4108-AA02-DFA0A04FC94B}">
              <ma14:wrappingTextBoxFlag xmlns="" xmlns:ma14="http://schemas.microsoft.com/office/mac/drawingml/2011/main" val="1"/>
            </a:ext>
          </a:extLst>
        </p:spPr>
        <p:txBody>
          <a:bodyPr lIns="67677" tIns="67677" rIns="67677" bIns="67677">
            <a:normAutofit/>
          </a:bodyPr>
          <a:lstStyle/>
          <a:p>
            <a:r>
              <a:t>Body Level One</a:t>
            </a:r>
          </a:p>
          <a:p>
            <a:pPr lvl="1"/>
            <a:r>
              <a:t>Body Level Two</a:t>
            </a:r>
          </a:p>
          <a:p>
            <a:pPr lvl="2"/>
            <a:r>
              <a:t>Body Level Three</a:t>
            </a:r>
          </a:p>
          <a:p>
            <a:pPr lvl="3"/>
            <a:r>
              <a:t>Body Level Four</a:t>
            </a:r>
          </a:p>
          <a:p>
            <a:pPr lvl="4"/>
            <a:r>
              <a:t>Body Level Five</a:t>
            </a:r>
          </a:p>
        </p:txBody>
      </p:sp>
      <p:sp>
        <p:nvSpPr>
          <p:cNvPr id="6" name="Shape 6"/>
          <p:cNvSpPr>
            <a:spLocks noGrp="1"/>
          </p:cNvSpPr>
          <p:nvPr>
            <p:ph type="sldNum" sz="quarter" idx="2"/>
          </p:nvPr>
        </p:nvSpPr>
        <p:spPr>
          <a:xfrm>
            <a:off x="5964242" y="6347598"/>
            <a:ext cx="258504" cy="246065"/>
          </a:xfrm>
          <a:prstGeom prst="rect">
            <a:avLst/>
          </a:prstGeom>
          <a:ln w="3175">
            <a:miter lim="400000"/>
          </a:ln>
        </p:spPr>
        <p:txBody>
          <a:bodyPr wrap="none" lIns="67677" tIns="67677" rIns="67677" bIns="67677">
            <a:spAutoFit/>
          </a:bodyPr>
          <a:lstStyle>
            <a:lvl1pPr>
              <a:defRPr sz="711">
                <a:latin typeface="+mn-lt"/>
                <a:ea typeface="+mn-ea"/>
                <a:cs typeface="+mn-cs"/>
                <a:sym typeface="Helvetica Light"/>
              </a:defRPr>
            </a:lvl1pPr>
          </a:lstStyle>
          <a:p>
            <a:pPr algn="ctr" defTabSz="243420" hangingPunct="0"/>
            <a:fld id="{86CB4B4D-7CA3-9044-876B-883B54F8677D}" type="slidenum">
              <a:rPr lang="uk-UA" kern="0" smtClean="0">
                <a:solidFill>
                  <a:srgbClr val="FFFFFF">
                    <a:alpha val="40000"/>
                  </a:srgbClr>
                </a:solidFill>
              </a:rPr>
              <a:pPr algn="ctr" defTabSz="243420" hangingPunct="0"/>
              <a:t>‹#›</a:t>
            </a:fld>
            <a:endParaRPr lang="uk-UA" kern="0">
              <a:solidFill>
                <a:srgbClr val="FFFFFF">
                  <a:alpha val="40000"/>
                </a:srgbClr>
              </a:solidFill>
            </a:endParaRPr>
          </a:p>
        </p:txBody>
      </p:sp>
    </p:spTree>
    <p:extLst>
      <p:ext uri="{BB962C8B-B14F-4D97-AF65-F5344CB8AC3E}">
        <p14:creationId xmlns:p14="http://schemas.microsoft.com/office/powerpoint/2010/main" val="923039571"/>
      </p:ext>
    </p:extLst>
  </p:cSld>
  <p:clrMap bg1="dk1" tx1="lt1" bg2="dk2" tx2="lt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Lst>
  <p:transition spd="med"/>
  <p:txStyles>
    <p:titleStyle>
      <a:lvl1pPr marL="0" marR="0" indent="0" algn="ctr" defTabSz="243420" rtl="0" latinLnBrk="0">
        <a:lnSpc>
          <a:spcPct val="100000"/>
        </a:lnSpc>
        <a:spcBef>
          <a:spcPts val="0"/>
        </a:spcBef>
        <a:spcAft>
          <a:spcPts val="0"/>
        </a:spcAft>
        <a:buClrTx/>
        <a:buSzTx/>
        <a:buFontTx/>
        <a:buNone/>
        <a:tabLst/>
        <a:defRPr sz="3319" b="0" i="0" u="none" strike="noStrike" cap="none" spc="0" baseline="0">
          <a:ln>
            <a:noFill/>
          </a:ln>
          <a:solidFill>
            <a:schemeClr val="accent6"/>
          </a:solidFill>
          <a:uFillTx/>
          <a:latin typeface="+mn-lt"/>
          <a:ea typeface="+mn-ea"/>
          <a:cs typeface="+mn-cs"/>
          <a:sym typeface="Helvetica Light"/>
        </a:defRPr>
      </a:lvl1pPr>
      <a:lvl2pPr marL="0" marR="0" indent="67734" algn="ctr" defTabSz="243420" rtl="0" latinLnBrk="0">
        <a:lnSpc>
          <a:spcPct val="100000"/>
        </a:lnSpc>
        <a:spcBef>
          <a:spcPts val="0"/>
        </a:spcBef>
        <a:spcAft>
          <a:spcPts val="0"/>
        </a:spcAft>
        <a:buClrTx/>
        <a:buSzTx/>
        <a:buFontTx/>
        <a:buNone/>
        <a:tabLst/>
        <a:defRPr sz="3319" b="0" i="0" u="none" strike="noStrike" cap="none" spc="0" baseline="0">
          <a:ln>
            <a:noFill/>
          </a:ln>
          <a:solidFill>
            <a:schemeClr val="accent6"/>
          </a:solidFill>
          <a:uFillTx/>
          <a:latin typeface="+mn-lt"/>
          <a:ea typeface="+mn-ea"/>
          <a:cs typeface="+mn-cs"/>
          <a:sym typeface="Helvetica Light"/>
        </a:defRPr>
      </a:lvl2pPr>
      <a:lvl3pPr marL="0" marR="0" indent="135469" algn="ctr" defTabSz="243420" rtl="0" latinLnBrk="0">
        <a:lnSpc>
          <a:spcPct val="100000"/>
        </a:lnSpc>
        <a:spcBef>
          <a:spcPts val="0"/>
        </a:spcBef>
        <a:spcAft>
          <a:spcPts val="0"/>
        </a:spcAft>
        <a:buClrTx/>
        <a:buSzTx/>
        <a:buFontTx/>
        <a:buNone/>
        <a:tabLst/>
        <a:defRPr sz="3319" b="0" i="0" u="none" strike="noStrike" cap="none" spc="0" baseline="0">
          <a:ln>
            <a:noFill/>
          </a:ln>
          <a:solidFill>
            <a:schemeClr val="accent6"/>
          </a:solidFill>
          <a:uFillTx/>
          <a:latin typeface="+mn-lt"/>
          <a:ea typeface="+mn-ea"/>
          <a:cs typeface="+mn-cs"/>
          <a:sym typeface="Helvetica Light"/>
        </a:defRPr>
      </a:lvl3pPr>
      <a:lvl4pPr marL="0" marR="0" indent="203203" algn="ctr" defTabSz="243420" rtl="0" latinLnBrk="0">
        <a:lnSpc>
          <a:spcPct val="100000"/>
        </a:lnSpc>
        <a:spcBef>
          <a:spcPts val="0"/>
        </a:spcBef>
        <a:spcAft>
          <a:spcPts val="0"/>
        </a:spcAft>
        <a:buClrTx/>
        <a:buSzTx/>
        <a:buFontTx/>
        <a:buNone/>
        <a:tabLst/>
        <a:defRPr sz="3319" b="0" i="0" u="none" strike="noStrike" cap="none" spc="0" baseline="0">
          <a:ln>
            <a:noFill/>
          </a:ln>
          <a:solidFill>
            <a:schemeClr val="accent6"/>
          </a:solidFill>
          <a:uFillTx/>
          <a:latin typeface="+mn-lt"/>
          <a:ea typeface="+mn-ea"/>
          <a:cs typeface="+mn-cs"/>
          <a:sym typeface="Helvetica Light"/>
        </a:defRPr>
      </a:lvl4pPr>
      <a:lvl5pPr marL="0" marR="0" indent="270937" algn="ctr" defTabSz="243420" rtl="0" latinLnBrk="0">
        <a:lnSpc>
          <a:spcPct val="100000"/>
        </a:lnSpc>
        <a:spcBef>
          <a:spcPts val="0"/>
        </a:spcBef>
        <a:spcAft>
          <a:spcPts val="0"/>
        </a:spcAft>
        <a:buClrTx/>
        <a:buSzTx/>
        <a:buFontTx/>
        <a:buNone/>
        <a:tabLst/>
        <a:defRPr sz="3319" b="0" i="0" u="none" strike="noStrike" cap="none" spc="0" baseline="0">
          <a:ln>
            <a:noFill/>
          </a:ln>
          <a:solidFill>
            <a:schemeClr val="accent6"/>
          </a:solidFill>
          <a:uFillTx/>
          <a:latin typeface="+mn-lt"/>
          <a:ea typeface="+mn-ea"/>
          <a:cs typeface="+mn-cs"/>
          <a:sym typeface="Helvetica Light"/>
        </a:defRPr>
      </a:lvl5pPr>
      <a:lvl6pPr marL="0" marR="0" indent="338671" algn="ctr" defTabSz="243420" rtl="0" latinLnBrk="0">
        <a:lnSpc>
          <a:spcPct val="100000"/>
        </a:lnSpc>
        <a:spcBef>
          <a:spcPts val="0"/>
        </a:spcBef>
        <a:spcAft>
          <a:spcPts val="0"/>
        </a:spcAft>
        <a:buClrTx/>
        <a:buSzTx/>
        <a:buFontTx/>
        <a:buNone/>
        <a:tabLst/>
        <a:defRPr sz="3319" b="0" i="0" u="none" strike="noStrike" cap="none" spc="0" baseline="0">
          <a:ln>
            <a:noFill/>
          </a:ln>
          <a:solidFill>
            <a:schemeClr val="accent6"/>
          </a:solidFill>
          <a:uFillTx/>
          <a:latin typeface="+mn-lt"/>
          <a:ea typeface="+mn-ea"/>
          <a:cs typeface="+mn-cs"/>
          <a:sym typeface="Helvetica Light"/>
        </a:defRPr>
      </a:lvl6pPr>
      <a:lvl7pPr marL="0" marR="0" indent="406405" algn="ctr" defTabSz="243420" rtl="0" latinLnBrk="0">
        <a:lnSpc>
          <a:spcPct val="100000"/>
        </a:lnSpc>
        <a:spcBef>
          <a:spcPts val="0"/>
        </a:spcBef>
        <a:spcAft>
          <a:spcPts val="0"/>
        </a:spcAft>
        <a:buClrTx/>
        <a:buSzTx/>
        <a:buFontTx/>
        <a:buNone/>
        <a:tabLst/>
        <a:defRPr sz="3319" b="0" i="0" u="none" strike="noStrike" cap="none" spc="0" baseline="0">
          <a:ln>
            <a:noFill/>
          </a:ln>
          <a:solidFill>
            <a:schemeClr val="accent6"/>
          </a:solidFill>
          <a:uFillTx/>
          <a:latin typeface="+mn-lt"/>
          <a:ea typeface="+mn-ea"/>
          <a:cs typeface="+mn-cs"/>
          <a:sym typeface="Helvetica Light"/>
        </a:defRPr>
      </a:lvl7pPr>
      <a:lvl8pPr marL="0" marR="0" indent="474140" algn="ctr" defTabSz="243420" rtl="0" latinLnBrk="0">
        <a:lnSpc>
          <a:spcPct val="100000"/>
        </a:lnSpc>
        <a:spcBef>
          <a:spcPts val="0"/>
        </a:spcBef>
        <a:spcAft>
          <a:spcPts val="0"/>
        </a:spcAft>
        <a:buClrTx/>
        <a:buSzTx/>
        <a:buFontTx/>
        <a:buNone/>
        <a:tabLst/>
        <a:defRPr sz="3319" b="0" i="0" u="none" strike="noStrike" cap="none" spc="0" baseline="0">
          <a:ln>
            <a:noFill/>
          </a:ln>
          <a:solidFill>
            <a:schemeClr val="accent6"/>
          </a:solidFill>
          <a:uFillTx/>
          <a:latin typeface="+mn-lt"/>
          <a:ea typeface="+mn-ea"/>
          <a:cs typeface="+mn-cs"/>
          <a:sym typeface="Helvetica Light"/>
        </a:defRPr>
      </a:lvl8pPr>
      <a:lvl9pPr marL="0" marR="0" indent="541874" algn="ctr" defTabSz="243420" rtl="0" latinLnBrk="0">
        <a:lnSpc>
          <a:spcPct val="100000"/>
        </a:lnSpc>
        <a:spcBef>
          <a:spcPts val="0"/>
        </a:spcBef>
        <a:spcAft>
          <a:spcPts val="0"/>
        </a:spcAft>
        <a:buClrTx/>
        <a:buSzTx/>
        <a:buFontTx/>
        <a:buNone/>
        <a:tabLst/>
        <a:defRPr sz="3319" b="0" i="0" u="none" strike="noStrike" cap="none" spc="0" baseline="0">
          <a:ln>
            <a:noFill/>
          </a:ln>
          <a:solidFill>
            <a:schemeClr val="accent6"/>
          </a:solidFill>
          <a:uFillTx/>
          <a:latin typeface="+mn-lt"/>
          <a:ea typeface="+mn-ea"/>
          <a:cs typeface="+mn-cs"/>
          <a:sym typeface="Helvetica Light"/>
        </a:defRPr>
      </a:lvl9pPr>
    </p:titleStyle>
    <p:bodyStyle>
      <a:lvl1pPr marL="0" marR="0" indent="0" algn="ctr" defTabSz="243420" rtl="0" latinLnBrk="0">
        <a:lnSpc>
          <a:spcPct val="100000"/>
        </a:lnSpc>
        <a:spcBef>
          <a:spcPts val="0"/>
        </a:spcBef>
        <a:spcAft>
          <a:spcPts val="0"/>
        </a:spcAft>
        <a:buClrTx/>
        <a:buSzTx/>
        <a:buFontTx/>
        <a:buNone/>
        <a:tabLst/>
        <a:defRPr sz="1304" b="0" i="0" u="none" strike="noStrike" cap="none" spc="0" baseline="0">
          <a:ln>
            <a:noFill/>
          </a:ln>
          <a:solidFill>
            <a:schemeClr val="accent6"/>
          </a:solidFill>
          <a:uFillTx/>
          <a:latin typeface="+mn-lt"/>
          <a:ea typeface="+mn-ea"/>
          <a:cs typeface="+mn-cs"/>
          <a:sym typeface="Helvetica Light"/>
        </a:defRPr>
      </a:lvl1pPr>
      <a:lvl2pPr marL="0" marR="0" indent="67734" algn="ctr" defTabSz="243420" rtl="0" latinLnBrk="0">
        <a:lnSpc>
          <a:spcPct val="100000"/>
        </a:lnSpc>
        <a:spcBef>
          <a:spcPts val="0"/>
        </a:spcBef>
        <a:spcAft>
          <a:spcPts val="0"/>
        </a:spcAft>
        <a:buClrTx/>
        <a:buSzTx/>
        <a:buFontTx/>
        <a:buNone/>
        <a:tabLst/>
        <a:defRPr sz="1304" b="0" i="0" u="none" strike="noStrike" cap="none" spc="0" baseline="0">
          <a:ln>
            <a:noFill/>
          </a:ln>
          <a:solidFill>
            <a:schemeClr val="accent6"/>
          </a:solidFill>
          <a:uFillTx/>
          <a:latin typeface="+mn-lt"/>
          <a:ea typeface="+mn-ea"/>
          <a:cs typeface="+mn-cs"/>
          <a:sym typeface="Helvetica Light"/>
        </a:defRPr>
      </a:lvl2pPr>
      <a:lvl3pPr marL="0" marR="0" indent="135469" algn="ctr" defTabSz="243420" rtl="0" latinLnBrk="0">
        <a:lnSpc>
          <a:spcPct val="100000"/>
        </a:lnSpc>
        <a:spcBef>
          <a:spcPts val="0"/>
        </a:spcBef>
        <a:spcAft>
          <a:spcPts val="0"/>
        </a:spcAft>
        <a:buClrTx/>
        <a:buSzTx/>
        <a:buFontTx/>
        <a:buNone/>
        <a:tabLst/>
        <a:defRPr sz="1304" b="0" i="0" u="none" strike="noStrike" cap="none" spc="0" baseline="0">
          <a:ln>
            <a:noFill/>
          </a:ln>
          <a:solidFill>
            <a:schemeClr val="accent6"/>
          </a:solidFill>
          <a:uFillTx/>
          <a:latin typeface="+mn-lt"/>
          <a:ea typeface="+mn-ea"/>
          <a:cs typeface="+mn-cs"/>
          <a:sym typeface="Helvetica Light"/>
        </a:defRPr>
      </a:lvl3pPr>
      <a:lvl4pPr marL="0" marR="0" indent="203203" algn="ctr" defTabSz="243420" rtl="0" latinLnBrk="0">
        <a:lnSpc>
          <a:spcPct val="100000"/>
        </a:lnSpc>
        <a:spcBef>
          <a:spcPts val="0"/>
        </a:spcBef>
        <a:spcAft>
          <a:spcPts val="0"/>
        </a:spcAft>
        <a:buClrTx/>
        <a:buSzTx/>
        <a:buFontTx/>
        <a:buNone/>
        <a:tabLst/>
        <a:defRPr sz="1304" b="0" i="0" u="none" strike="noStrike" cap="none" spc="0" baseline="0">
          <a:ln>
            <a:noFill/>
          </a:ln>
          <a:solidFill>
            <a:schemeClr val="accent6"/>
          </a:solidFill>
          <a:uFillTx/>
          <a:latin typeface="+mn-lt"/>
          <a:ea typeface="+mn-ea"/>
          <a:cs typeface="+mn-cs"/>
          <a:sym typeface="Helvetica Light"/>
        </a:defRPr>
      </a:lvl4pPr>
      <a:lvl5pPr marL="0" marR="0" indent="270937" algn="ctr" defTabSz="243420" rtl="0" latinLnBrk="0">
        <a:lnSpc>
          <a:spcPct val="100000"/>
        </a:lnSpc>
        <a:spcBef>
          <a:spcPts val="0"/>
        </a:spcBef>
        <a:spcAft>
          <a:spcPts val="0"/>
        </a:spcAft>
        <a:buClrTx/>
        <a:buSzTx/>
        <a:buFontTx/>
        <a:buNone/>
        <a:tabLst/>
        <a:defRPr sz="1304" b="0" i="0" u="none" strike="noStrike" cap="none" spc="0" baseline="0">
          <a:ln>
            <a:noFill/>
          </a:ln>
          <a:solidFill>
            <a:schemeClr val="accent6"/>
          </a:solidFill>
          <a:uFillTx/>
          <a:latin typeface="+mn-lt"/>
          <a:ea typeface="+mn-ea"/>
          <a:cs typeface="+mn-cs"/>
          <a:sym typeface="Helvetica Light"/>
        </a:defRPr>
      </a:lvl5pPr>
      <a:lvl6pPr marL="0" marR="0" indent="338671" algn="ctr" defTabSz="243420" rtl="0" latinLnBrk="0">
        <a:lnSpc>
          <a:spcPct val="100000"/>
        </a:lnSpc>
        <a:spcBef>
          <a:spcPts val="0"/>
        </a:spcBef>
        <a:spcAft>
          <a:spcPts val="0"/>
        </a:spcAft>
        <a:buClrTx/>
        <a:buSzTx/>
        <a:buFontTx/>
        <a:buNone/>
        <a:tabLst/>
        <a:defRPr sz="1304" b="0" i="0" u="none" strike="noStrike" cap="none" spc="0" baseline="0">
          <a:ln>
            <a:noFill/>
          </a:ln>
          <a:solidFill>
            <a:schemeClr val="accent6"/>
          </a:solidFill>
          <a:uFillTx/>
          <a:latin typeface="+mn-lt"/>
          <a:ea typeface="+mn-ea"/>
          <a:cs typeface="+mn-cs"/>
          <a:sym typeface="Helvetica Light"/>
        </a:defRPr>
      </a:lvl6pPr>
      <a:lvl7pPr marL="0" marR="0" indent="406405" algn="ctr" defTabSz="243420" rtl="0" latinLnBrk="0">
        <a:lnSpc>
          <a:spcPct val="100000"/>
        </a:lnSpc>
        <a:spcBef>
          <a:spcPts val="0"/>
        </a:spcBef>
        <a:spcAft>
          <a:spcPts val="0"/>
        </a:spcAft>
        <a:buClrTx/>
        <a:buSzTx/>
        <a:buFontTx/>
        <a:buNone/>
        <a:tabLst/>
        <a:defRPr sz="1304" b="0" i="0" u="none" strike="noStrike" cap="none" spc="0" baseline="0">
          <a:ln>
            <a:noFill/>
          </a:ln>
          <a:solidFill>
            <a:schemeClr val="accent6"/>
          </a:solidFill>
          <a:uFillTx/>
          <a:latin typeface="+mn-lt"/>
          <a:ea typeface="+mn-ea"/>
          <a:cs typeface="+mn-cs"/>
          <a:sym typeface="Helvetica Light"/>
        </a:defRPr>
      </a:lvl7pPr>
      <a:lvl8pPr marL="0" marR="0" indent="474140" algn="ctr" defTabSz="243420" rtl="0" latinLnBrk="0">
        <a:lnSpc>
          <a:spcPct val="100000"/>
        </a:lnSpc>
        <a:spcBef>
          <a:spcPts val="0"/>
        </a:spcBef>
        <a:spcAft>
          <a:spcPts val="0"/>
        </a:spcAft>
        <a:buClrTx/>
        <a:buSzTx/>
        <a:buFontTx/>
        <a:buNone/>
        <a:tabLst/>
        <a:defRPr sz="1304" b="0" i="0" u="none" strike="noStrike" cap="none" spc="0" baseline="0">
          <a:ln>
            <a:noFill/>
          </a:ln>
          <a:solidFill>
            <a:schemeClr val="accent6"/>
          </a:solidFill>
          <a:uFillTx/>
          <a:latin typeface="+mn-lt"/>
          <a:ea typeface="+mn-ea"/>
          <a:cs typeface="+mn-cs"/>
          <a:sym typeface="Helvetica Light"/>
        </a:defRPr>
      </a:lvl8pPr>
      <a:lvl9pPr marL="0" marR="0" indent="541874" algn="ctr" defTabSz="243420" rtl="0" latinLnBrk="0">
        <a:lnSpc>
          <a:spcPct val="100000"/>
        </a:lnSpc>
        <a:spcBef>
          <a:spcPts val="0"/>
        </a:spcBef>
        <a:spcAft>
          <a:spcPts val="0"/>
        </a:spcAft>
        <a:buClrTx/>
        <a:buSzTx/>
        <a:buFontTx/>
        <a:buNone/>
        <a:tabLst/>
        <a:defRPr sz="1304" b="0" i="0" u="none" strike="noStrike" cap="none" spc="0" baseline="0">
          <a:ln>
            <a:noFill/>
          </a:ln>
          <a:solidFill>
            <a:schemeClr val="accent6"/>
          </a:solidFill>
          <a:uFillTx/>
          <a:latin typeface="+mn-lt"/>
          <a:ea typeface="+mn-ea"/>
          <a:cs typeface="+mn-cs"/>
          <a:sym typeface="Helvetica Light"/>
        </a:defRPr>
      </a:lvl9pPr>
    </p:bodyStyle>
    <p:otherStyle>
      <a:lvl1pPr marL="0" marR="0" indent="0" algn="ctr" defTabSz="243420" rtl="0" latinLnBrk="0">
        <a:lnSpc>
          <a:spcPct val="100000"/>
        </a:lnSpc>
        <a:spcBef>
          <a:spcPts val="0"/>
        </a:spcBef>
        <a:spcAft>
          <a:spcPts val="0"/>
        </a:spcAft>
        <a:buClrTx/>
        <a:buSzTx/>
        <a:buFontTx/>
        <a:buNone/>
        <a:tabLst/>
        <a:defRPr sz="711" b="0" i="0" u="none" strike="noStrike" cap="none" spc="0" baseline="0">
          <a:ln>
            <a:noFill/>
          </a:ln>
          <a:solidFill>
            <a:schemeClr val="tx1"/>
          </a:solidFill>
          <a:uFillTx/>
          <a:latin typeface="+mn-lt"/>
          <a:ea typeface="+mn-ea"/>
          <a:cs typeface="+mn-cs"/>
          <a:sym typeface="Helvetica Light"/>
        </a:defRPr>
      </a:lvl1pPr>
      <a:lvl2pPr marL="0" marR="0" indent="67734" algn="ctr" defTabSz="243420" rtl="0" latinLnBrk="0">
        <a:lnSpc>
          <a:spcPct val="100000"/>
        </a:lnSpc>
        <a:spcBef>
          <a:spcPts val="0"/>
        </a:spcBef>
        <a:spcAft>
          <a:spcPts val="0"/>
        </a:spcAft>
        <a:buClrTx/>
        <a:buSzTx/>
        <a:buFontTx/>
        <a:buNone/>
        <a:tabLst/>
        <a:defRPr sz="711" b="0" i="0" u="none" strike="noStrike" cap="none" spc="0" baseline="0">
          <a:ln>
            <a:noFill/>
          </a:ln>
          <a:solidFill>
            <a:schemeClr val="tx1"/>
          </a:solidFill>
          <a:uFillTx/>
          <a:latin typeface="+mn-lt"/>
          <a:ea typeface="+mn-ea"/>
          <a:cs typeface="+mn-cs"/>
          <a:sym typeface="Helvetica Light"/>
        </a:defRPr>
      </a:lvl2pPr>
      <a:lvl3pPr marL="0" marR="0" indent="135469" algn="ctr" defTabSz="243420" rtl="0" latinLnBrk="0">
        <a:lnSpc>
          <a:spcPct val="100000"/>
        </a:lnSpc>
        <a:spcBef>
          <a:spcPts val="0"/>
        </a:spcBef>
        <a:spcAft>
          <a:spcPts val="0"/>
        </a:spcAft>
        <a:buClrTx/>
        <a:buSzTx/>
        <a:buFontTx/>
        <a:buNone/>
        <a:tabLst/>
        <a:defRPr sz="711" b="0" i="0" u="none" strike="noStrike" cap="none" spc="0" baseline="0">
          <a:ln>
            <a:noFill/>
          </a:ln>
          <a:solidFill>
            <a:schemeClr val="tx1"/>
          </a:solidFill>
          <a:uFillTx/>
          <a:latin typeface="+mn-lt"/>
          <a:ea typeface="+mn-ea"/>
          <a:cs typeface="+mn-cs"/>
          <a:sym typeface="Helvetica Light"/>
        </a:defRPr>
      </a:lvl3pPr>
      <a:lvl4pPr marL="0" marR="0" indent="203203" algn="ctr" defTabSz="243420" rtl="0" latinLnBrk="0">
        <a:lnSpc>
          <a:spcPct val="100000"/>
        </a:lnSpc>
        <a:spcBef>
          <a:spcPts val="0"/>
        </a:spcBef>
        <a:spcAft>
          <a:spcPts val="0"/>
        </a:spcAft>
        <a:buClrTx/>
        <a:buSzTx/>
        <a:buFontTx/>
        <a:buNone/>
        <a:tabLst/>
        <a:defRPr sz="711" b="0" i="0" u="none" strike="noStrike" cap="none" spc="0" baseline="0">
          <a:ln>
            <a:noFill/>
          </a:ln>
          <a:solidFill>
            <a:schemeClr val="tx1"/>
          </a:solidFill>
          <a:uFillTx/>
          <a:latin typeface="+mn-lt"/>
          <a:ea typeface="+mn-ea"/>
          <a:cs typeface="+mn-cs"/>
          <a:sym typeface="Helvetica Light"/>
        </a:defRPr>
      </a:lvl4pPr>
      <a:lvl5pPr marL="0" marR="0" indent="270937" algn="ctr" defTabSz="243420" rtl="0" latinLnBrk="0">
        <a:lnSpc>
          <a:spcPct val="100000"/>
        </a:lnSpc>
        <a:spcBef>
          <a:spcPts val="0"/>
        </a:spcBef>
        <a:spcAft>
          <a:spcPts val="0"/>
        </a:spcAft>
        <a:buClrTx/>
        <a:buSzTx/>
        <a:buFontTx/>
        <a:buNone/>
        <a:tabLst/>
        <a:defRPr sz="711" b="0" i="0" u="none" strike="noStrike" cap="none" spc="0" baseline="0">
          <a:ln>
            <a:noFill/>
          </a:ln>
          <a:solidFill>
            <a:schemeClr val="tx1"/>
          </a:solidFill>
          <a:uFillTx/>
          <a:latin typeface="+mn-lt"/>
          <a:ea typeface="+mn-ea"/>
          <a:cs typeface="+mn-cs"/>
          <a:sym typeface="Helvetica Light"/>
        </a:defRPr>
      </a:lvl5pPr>
      <a:lvl6pPr marL="0" marR="0" indent="338671" algn="ctr" defTabSz="243420" rtl="0" latinLnBrk="0">
        <a:lnSpc>
          <a:spcPct val="100000"/>
        </a:lnSpc>
        <a:spcBef>
          <a:spcPts val="0"/>
        </a:spcBef>
        <a:spcAft>
          <a:spcPts val="0"/>
        </a:spcAft>
        <a:buClrTx/>
        <a:buSzTx/>
        <a:buFontTx/>
        <a:buNone/>
        <a:tabLst/>
        <a:defRPr sz="711" b="0" i="0" u="none" strike="noStrike" cap="none" spc="0" baseline="0">
          <a:ln>
            <a:noFill/>
          </a:ln>
          <a:solidFill>
            <a:schemeClr val="tx1"/>
          </a:solidFill>
          <a:uFillTx/>
          <a:latin typeface="+mn-lt"/>
          <a:ea typeface="+mn-ea"/>
          <a:cs typeface="+mn-cs"/>
          <a:sym typeface="Helvetica Light"/>
        </a:defRPr>
      </a:lvl6pPr>
      <a:lvl7pPr marL="0" marR="0" indent="406405" algn="ctr" defTabSz="243420" rtl="0" latinLnBrk="0">
        <a:lnSpc>
          <a:spcPct val="100000"/>
        </a:lnSpc>
        <a:spcBef>
          <a:spcPts val="0"/>
        </a:spcBef>
        <a:spcAft>
          <a:spcPts val="0"/>
        </a:spcAft>
        <a:buClrTx/>
        <a:buSzTx/>
        <a:buFontTx/>
        <a:buNone/>
        <a:tabLst/>
        <a:defRPr sz="711" b="0" i="0" u="none" strike="noStrike" cap="none" spc="0" baseline="0">
          <a:ln>
            <a:noFill/>
          </a:ln>
          <a:solidFill>
            <a:schemeClr val="tx1"/>
          </a:solidFill>
          <a:uFillTx/>
          <a:latin typeface="+mn-lt"/>
          <a:ea typeface="+mn-ea"/>
          <a:cs typeface="+mn-cs"/>
          <a:sym typeface="Helvetica Light"/>
        </a:defRPr>
      </a:lvl7pPr>
      <a:lvl8pPr marL="0" marR="0" indent="474140" algn="ctr" defTabSz="243420" rtl="0" latinLnBrk="0">
        <a:lnSpc>
          <a:spcPct val="100000"/>
        </a:lnSpc>
        <a:spcBef>
          <a:spcPts val="0"/>
        </a:spcBef>
        <a:spcAft>
          <a:spcPts val="0"/>
        </a:spcAft>
        <a:buClrTx/>
        <a:buSzTx/>
        <a:buFontTx/>
        <a:buNone/>
        <a:tabLst/>
        <a:defRPr sz="711" b="0" i="0" u="none" strike="noStrike" cap="none" spc="0" baseline="0">
          <a:ln>
            <a:noFill/>
          </a:ln>
          <a:solidFill>
            <a:schemeClr val="tx1"/>
          </a:solidFill>
          <a:uFillTx/>
          <a:latin typeface="+mn-lt"/>
          <a:ea typeface="+mn-ea"/>
          <a:cs typeface="+mn-cs"/>
          <a:sym typeface="Helvetica Light"/>
        </a:defRPr>
      </a:lvl8pPr>
      <a:lvl9pPr marL="0" marR="0" indent="541874" algn="ctr" defTabSz="243420" rtl="0" latinLnBrk="0">
        <a:lnSpc>
          <a:spcPct val="100000"/>
        </a:lnSpc>
        <a:spcBef>
          <a:spcPts val="0"/>
        </a:spcBef>
        <a:spcAft>
          <a:spcPts val="0"/>
        </a:spcAft>
        <a:buClrTx/>
        <a:buSzTx/>
        <a:buFontTx/>
        <a:buNone/>
        <a:tabLst/>
        <a:defRPr sz="711"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F26C9E-C8FC-4F49-80C9-48611B8DECE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75648" y="-61992"/>
            <a:ext cx="12367647" cy="6896746"/>
          </a:xfrm>
          <a:prstGeom prst="rect">
            <a:avLst/>
          </a:prstGeom>
        </p:spPr>
      </p:pic>
      <p:sp>
        <p:nvSpPr>
          <p:cNvPr id="6" name="TextBox 5">
            <a:extLst>
              <a:ext uri="{FF2B5EF4-FFF2-40B4-BE49-F238E27FC236}">
                <a16:creationId xmlns:a16="http://schemas.microsoft.com/office/drawing/2014/main" id="{10301AA4-E1BB-D541-9574-9F39D8175FFE}"/>
              </a:ext>
            </a:extLst>
          </p:cNvPr>
          <p:cNvSpPr txBox="1"/>
          <p:nvPr/>
        </p:nvSpPr>
        <p:spPr>
          <a:xfrm>
            <a:off x="3463168" y="318491"/>
            <a:ext cx="5460808" cy="1422556"/>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3839" tIns="33839" rIns="33839" bIns="33839" numCol="1" spcCol="38100" rtlCol="0" anchor="ctr">
            <a:spAutoFit/>
          </a:bodyPr>
          <a:lstStyle/>
          <a:p>
            <a:pPr marL="0" marR="0" lvl="0" indent="0" algn="ctr" defTabSz="410766" rtl="0" eaLnBrk="1" fontAlgn="auto" latinLnBrk="0" hangingPunct="0">
              <a:lnSpc>
                <a:spcPct val="100000"/>
              </a:lnSpc>
              <a:spcBef>
                <a:spcPts val="0"/>
              </a:spcBef>
              <a:spcAft>
                <a:spcPts val="0"/>
              </a:spcAft>
              <a:buClrTx/>
              <a:buSzTx/>
              <a:buFontTx/>
              <a:buNone/>
              <a:tabLst/>
              <a:defRPr/>
            </a:pPr>
            <a:r>
              <a:rPr lang="en-US" sz="4400" kern="0" dirty="0">
                <a:solidFill>
                  <a:srgbClr val="FFFFFF"/>
                </a:solidFill>
                <a:latin typeface="Avenir Book"/>
                <a:ea typeface="Avenir Book"/>
                <a:cs typeface="Avenir Book"/>
                <a:sym typeface="Avenir Book"/>
              </a:rPr>
              <a:t>Gain </a:t>
            </a:r>
            <a:r>
              <a:rPr lang="en-US" sz="4400" kern="0" dirty="0" err="1">
                <a:solidFill>
                  <a:srgbClr val="FFFFFF"/>
                </a:solidFill>
                <a:latin typeface="Avenir Book"/>
                <a:ea typeface="Avenir Book"/>
                <a:cs typeface="Avenir Book"/>
                <a:sym typeface="Avenir Book"/>
              </a:rPr>
              <a:t>InSight</a:t>
            </a:r>
            <a:r>
              <a:rPr lang="en-US" sz="4400" kern="0" dirty="0">
                <a:solidFill>
                  <a:srgbClr val="FFFFFF"/>
                </a:solidFill>
                <a:latin typeface="Avenir Book"/>
                <a:ea typeface="Avenir Book"/>
                <a:cs typeface="Avenir Book"/>
                <a:sym typeface="Avenir Book"/>
              </a:rPr>
              <a:t> to </a:t>
            </a:r>
          </a:p>
          <a:p>
            <a:pPr marL="0" marR="0" lvl="0" indent="0" algn="ctr" defTabSz="410766" rtl="0" eaLnBrk="1" fontAlgn="auto" latinLnBrk="0" hangingPunct="0">
              <a:lnSpc>
                <a:spcPct val="100000"/>
              </a:lnSpc>
              <a:spcBef>
                <a:spcPts val="0"/>
              </a:spcBef>
              <a:spcAft>
                <a:spcPts val="0"/>
              </a:spcAft>
              <a:buClrTx/>
              <a:buSzTx/>
              <a:buFontTx/>
              <a:buNone/>
              <a:tabLst/>
              <a:defRPr/>
            </a:pPr>
            <a:r>
              <a:rPr lang="en-US" sz="4400" kern="0" dirty="0">
                <a:solidFill>
                  <a:srgbClr val="FFFFFF"/>
                </a:solidFill>
                <a:latin typeface="Avenir Book"/>
                <a:ea typeface="Avenir Book"/>
                <a:cs typeface="Avenir Book"/>
                <a:sym typeface="Avenir Book"/>
              </a:rPr>
              <a:t>Mars’ interior</a:t>
            </a:r>
            <a:endParaRPr kumimoji="0" lang="en-US" sz="4400" b="0" i="0" u="none" strike="noStrike" kern="0" cap="none" spc="0" normalizeH="0" baseline="0" noProof="0" dirty="0">
              <a:ln>
                <a:noFill/>
              </a:ln>
              <a:solidFill>
                <a:srgbClr val="FFFFFF"/>
              </a:solidFill>
              <a:effectLst/>
              <a:uLnTx/>
              <a:uFillTx/>
              <a:latin typeface="Avenir Book"/>
              <a:ea typeface="Avenir Book"/>
              <a:cs typeface="Avenir Book"/>
              <a:sym typeface="Avenir Book"/>
            </a:endParaRPr>
          </a:p>
        </p:txBody>
      </p:sp>
    </p:spTree>
    <p:extLst>
      <p:ext uri="{BB962C8B-B14F-4D97-AF65-F5344CB8AC3E}">
        <p14:creationId xmlns:p14="http://schemas.microsoft.com/office/powerpoint/2010/main" val="154529991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IA19839_ip.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85175" y="-531389"/>
            <a:ext cx="16108868" cy="7389389"/>
          </a:xfrm>
          <a:prstGeom prst="rect">
            <a:avLst/>
          </a:prstGeom>
          <a:ln>
            <a:noFill/>
          </a:ln>
        </p:spPr>
      </p:pic>
      <p:sp>
        <p:nvSpPr>
          <p:cNvPr id="711" name="Shape 711"/>
          <p:cNvSpPr/>
          <p:nvPr/>
        </p:nvSpPr>
        <p:spPr>
          <a:xfrm>
            <a:off x="225631" y="502444"/>
            <a:ext cx="7137069" cy="549381"/>
          </a:xfrm>
          <a:prstGeom prst="rect">
            <a:avLst/>
          </a:prstGeom>
          <a:ln w="12700">
            <a:noFill/>
            <a:miter lim="400000"/>
          </a:ln>
          <a:extLst>
            <a:ext uri="{C572A759-6A51-4108-AA02-DFA0A04FC94B}">
              <ma14:wrappingTextBoxFlag xmlns="" xmlns:ma14="http://schemas.microsoft.com/office/mac/drawingml/2011/main" val="1"/>
            </a:ext>
          </a:extLst>
        </p:spPr>
        <p:txBody>
          <a:bodyPr wrap="square" tIns="45720" bIns="45720">
            <a:spAutoFit/>
          </a:bodyPr>
          <a:lstStyle>
            <a:lvl1pPr>
              <a:lnSpc>
                <a:spcPct val="90000"/>
              </a:lnSpc>
              <a:defRPr sz="5300" b="1" spc="-158">
                <a:solidFill>
                  <a:srgbClr val="FFFFFF"/>
                </a:solidFill>
                <a:latin typeface="+mn-lt"/>
                <a:ea typeface="+mn-ea"/>
                <a:cs typeface="+mn-cs"/>
                <a:sym typeface="Helvetica"/>
              </a:defRPr>
            </a:lvl1p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3300" b="0" i="0" u="none" strike="noStrike" kern="1200" cap="none" spc="-158" normalizeH="0" baseline="0" noProof="0" dirty="0">
                <a:ln>
                  <a:noFill/>
                </a:ln>
                <a:solidFill>
                  <a:srgbClr val="FFFFFF"/>
                </a:solidFill>
                <a:effectLst/>
                <a:uLnTx/>
                <a:uFillTx/>
                <a:latin typeface="Calibri" panose="020F0502020204030204" pitchFamily="34" charset="0"/>
                <a:cs typeface="Calibri" panose="020F0502020204030204" pitchFamily="34" charset="0"/>
                <a:sym typeface="Helvetica"/>
              </a:rPr>
              <a:t> Curiosity: </a:t>
            </a:r>
            <a:r>
              <a:rPr kumimoji="0" sz="3300" b="0" i="0" u="none" strike="noStrike" kern="1200" cap="none" spc="-158" normalizeH="0" baseline="0" noProof="0" dirty="0">
                <a:ln>
                  <a:noFill/>
                </a:ln>
                <a:solidFill>
                  <a:srgbClr val="FFFFFF"/>
                </a:solidFill>
                <a:effectLst/>
                <a:uLnTx/>
                <a:uFillTx/>
                <a:latin typeface="Calibri" panose="020F0502020204030204" pitchFamily="34" charset="0"/>
                <a:cs typeface="Calibri" panose="020F0502020204030204" pitchFamily="34" charset="0"/>
                <a:sym typeface="Helvetica"/>
              </a:rPr>
              <a:t>Did/</a:t>
            </a:r>
            <a:r>
              <a:rPr kumimoji="0" lang="en-US" sz="3300" b="0" i="0" u="none" strike="noStrike" kern="1200" cap="none" spc="-158" normalizeH="0" baseline="0" noProof="0" dirty="0">
                <a:ln>
                  <a:noFill/>
                </a:ln>
                <a:solidFill>
                  <a:srgbClr val="FFFFFF"/>
                </a:solidFill>
                <a:effectLst/>
                <a:uLnTx/>
                <a:uFillTx/>
                <a:latin typeface="Calibri" panose="020F0502020204030204" pitchFamily="34" charset="0"/>
                <a:cs typeface="Calibri" panose="020F0502020204030204" pitchFamily="34" charset="0"/>
                <a:sym typeface="Helvetica"/>
              </a:rPr>
              <a:t>d</a:t>
            </a:r>
            <a:r>
              <a:rPr kumimoji="0" sz="3300" b="0" i="0" u="none" strike="noStrike" kern="1200" cap="none" spc="-158" normalizeH="0" baseline="0" noProof="0" dirty="0">
                <a:ln>
                  <a:noFill/>
                </a:ln>
                <a:solidFill>
                  <a:srgbClr val="FFFFFF"/>
                </a:solidFill>
                <a:effectLst/>
                <a:uLnTx/>
                <a:uFillTx/>
                <a:latin typeface="Calibri" panose="020F0502020204030204" pitchFamily="34" charset="0"/>
                <a:cs typeface="Calibri" panose="020F0502020204030204" pitchFamily="34" charset="0"/>
                <a:sym typeface="Helvetica"/>
              </a:rPr>
              <a:t>oes Mars house life?</a:t>
            </a:r>
          </a:p>
        </p:txBody>
      </p:sp>
    </p:spTree>
    <p:extLst>
      <p:ext uri="{BB962C8B-B14F-4D97-AF65-F5344CB8AC3E}">
        <p14:creationId xmlns:p14="http://schemas.microsoft.com/office/powerpoint/2010/main" val="27439416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66667E-6 3.14815E-6 L -0.19362 3.14815E-6 " pathEditMode="relative" rAng="0" ptsTypes="AA">
                                      <p:cBhvr>
                                        <p:cTn id="6" dur="3000" fill="hold"/>
                                        <p:tgtEl>
                                          <p:spTgt spid="9"/>
                                        </p:tgtEl>
                                        <p:attrNameLst>
                                          <p:attrName>ppt_x</p:attrName>
                                          <p:attrName>ppt_y</p:attrName>
                                        </p:attrNameLst>
                                      </p:cBhvr>
                                      <p:rCtr x="-96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7" name="image50.jpe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197166" cy="6858000"/>
          </a:xfrm>
          <a:prstGeom prst="rect">
            <a:avLst/>
          </a:prstGeom>
          <a:ln w="3175">
            <a:miter lim="400000"/>
          </a:ln>
        </p:spPr>
      </p:pic>
      <p:sp>
        <p:nvSpPr>
          <p:cNvPr id="378" name="Shape 378"/>
          <p:cNvSpPr/>
          <p:nvPr/>
        </p:nvSpPr>
        <p:spPr>
          <a:xfrm>
            <a:off x="2354606" y="6430307"/>
            <a:ext cx="5746417" cy="343335"/>
          </a:xfrm>
          <a:prstGeom prst="rect">
            <a:avLst/>
          </a:prstGeom>
          <a:ln w="3175">
            <a:miter lim="400000"/>
          </a:ln>
          <a:extLst>
            <a:ext uri="{C572A759-6A51-4108-AA02-DFA0A04FC94B}">
              <ma14:wrappingTextBoxFlag xmlns="" xmlns:ma14="http://schemas.microsoft.com/office/mac/drawingml/2011/main" val="1"/>
            </a:ext>
          </a:extLst>
        </p:spPr>
        <p:txBody>
          <a:bodyPr wrap="none" lIns="20052" tIns="20052" rIns="20052" bIns="20052" anchor="ctr">
            <a:spAutoFit/>
          </a:bodyPr>
          <a:lstStyle>
            <a:lvl1pPr algn="l" defTabSz="821530">
              <a:lnSpc>
                <a:spcPct val="80000"/>
              </a:lnSpc>
              <a:defRPr sz="6500" cap="all" spc="1430">
                <a:solidFill>
                  <a:schemeClr val="accent6">
                    <a:hueOff val="-10800000"/>
                    <a:satOff val="-98529"/>
                    <a:lumOff val="-99999"/>
                  </a:schemeClr>
                </a:solidFill>
                <a:latin typeface="Avenir Black"/>
                <a:ea typeface="Avenir Black"/>
                <a:cs typeface="Avenir Black"/>
                <a:sym typeface="Avenir Black"/>
              </a:defRPr>
            </a:lvl1pPr>
          </a:lstStyle>
          <a:p>
            <a:r>
              <a:rPr sz="2400" dirty="0">
                <a:solidFill>
                  <a:schemeClr val="tx1"/>
                </a:solidFill>
                <a:latin typeface="Calibri" panose="020F0502020204030204" pitchFamily="34" charset="0"/>
                <a:cs typeface="Calibri" panose="020F0502020204030204" pitchFamily="34" charset="0"/>
              </a:rPr>
              <a:t>We’re going back!</a:t>
            </a:r>
          </a:p>
        </p:txBody>
      </p:sp>
      <p:sp>
        <p:nvSpPr>
          <p:cNvPr id="2" name="TextBox 1">
            <a:extLst>
              <a:ext uri="{FF2B5EF4-FFF2-40B4-BE49-F238E27FC236}">
                <a16:creationId xmlns:a16="http://schemas.microsoft.com/office/drawing/2014/main" id="{5E4D058C-807A-EF4F-93C6-5DAFAB13A56A}"/>
              </a:ext>
            </a:extLst>
          </p:cNvPr>
          <p:cNvSpPr txBox="1"/>
          <p:nvPr/>
        </p:nvSpPr>
        <p:spPr>
          <a:xfrm>
            <a:off x="3017730" y="5870797"/>
            <a:ext cx="136740" cy="1060006"/>
          </a:xfrm>
          <a:prstGeom prst="rect">
            <a:avLst/>
          </a:prstGeom>
          <a:noFill/>
          <a:ln w="3175"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67677" tIns="67677" rIns="67677" bIns="67677" numCol="1" spcCol="38100" rtlCol="0" anchor="ctr">
            <a:sp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en-US" sz="6000" b="0" i="0" u="none" strike="noStrike" cap="none" spc="0" normalizeH="0" baseline="0" dirty="0">
              <a:ln>
                <a:noFill/>
              </a:ln>
              <a:solidFill>
                <a:schemeClr val="accent6"/>
              </a:solidFill>
              <a:effectLst/>
              <a:uFillTx/>
              <a:latin typeface="Avenir Book"/>
              <a:ea typeface="Avenir Book"/>
              <a:cs typeface="Avenir Book"/>
              <a:sym typeface="Avenir Book"/>
            </a:endParaRPr>
          </a:p>
        </p:txBody>
      </p:sp>
    </p:spTree>
    <p:extLst>
      <p:ext uri="{BB962C8B-B14F-4D97-AF65-F5344CB8AC3E}">
        <p14:creationId xmlns:p14="http://schemas.microsoft.com/office/powerpoint/2010/main" val="163125809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500"/>
                                  </p:stCondLst>
                                  <p:iterate>
                                    <p:tmAbs val="0"/>
                                  </p:iterate>
                                  <p:childTnLst>
                                    <p:set>
                                      <p:cBhvr>
                                        <p:cTn id="6" fill="hold"/>
                                        <p:tgtEl>
                                          <p:spTgt spid="378"/>
                                        </p:tgtEl>
                                        <p:attrNameLst>
                                          <p:attrName>style.visibility</p:attrName>
                                        </p:attrNameLst>
                                      </p:cBhvr>
                                      <p:to>
                                        <p:strVal val="visible"/>
                                      </p:to>
                                    </p:set>
                                    <p:animEffect transition="in" filter="dissolve">
                                      <p:cBhvr>
                                        <p:cTn id="7" dur="1000"/>
                                        <p:tgtEl>
                                          <p:spTgt spid="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 grpId="0" animBg="1" advAuto="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ontent Slides">
  <a:themeElements>
    <a:clrScheme name="JPL Colors - Feb2015">
      <a:dk1>
        <a:srgbClr val="000000"/>
      </a:dk1>
      <a:lt1>
        <a:srgbClr val="FFFFFF"/>
      </a:lt1>
      <a:dk2>
        <a:srgbClr val="D0D3D4"/>
      </a:dk2>
      <a:lt2>
        <a:srgbClr val="75787B"/>
      </a:lt2>
      <a:accent1>
        <a:srgbClr val="32373B"/>
      </a:accent1>
      <a:accent2>
        <a:srgbClr val="EE2737"/>
      </a:accent2>
      <a:accent3>
        <a:srgbClr val="BA0C2F"/>
      </a:accent3>
      <a:accent4>
        <a:srgbClr val="410706"/>
      </a:accent4>
      <a:accent5>
        <a:srgbClr val="6083AA"/>
      </a:accent5>
      <a:accent6>
        <a:srgbClr val="FFFFFF"/>
      </a:accent6>
      <a:hlink>
        <a:srgbClr val="BA0C2F"/>
      </a:hlink>
      <a:folHlink>
        <a:srgbClr val="BA0C2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flat" cmpd="sng" algn="ctr">
          <a:solidFill>
            <a:schemeClr val="bg1">
              <a:lumMod val="75000"/>
            </a:schemeClr>
          </a:solidFill>
          <a:prstDash val="solid"/>
          <a:roun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PL_Template_White_4-3_vA4b.pptx" id="{A273D9C3-F434-4959-BA90-775C57F15484}" vid="{198DD84E-9D6D-4780-BC19-BA6D39FEEFE9}"/>
    </a:ext>
  </a:extLst>
</a:theme>
</file>

<file path=ppt/theme/theme4.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Black">
  <a:themeElements>
    <a:clrScheme name="Black">
      <a:dk1>
        <a:srgbClr val="000000"/>
      </a:dk1>
      <a:lt1>
        <a:srgbClr val="FFFFFF"/>
      </a:lt1>
      <a:dk2>
        <a:srgbClr val="53585F"/>
      </a:dk2>
      <a:lt2>
        <a:srgbClr val="DCDEE0"/>
      </a:lt2>
      <a:accent1>
        <a:srgbClr val="5AC8C8"/>
      </a:accent1>
      <a:accent2>
        <a:srgbClr val="77C885"/>
      </a:accent2>
      <a:accent3>
        <a:srgbClr val="BD4DD6"/>
      </a:accent3>
      <a:accent4>
        <a:srgbClr val="FFFFFF">
          <a:alpha val="80000"/>
        </a:srgbClr>
      </a:accent4>
      <a:accent5>
        <a:srgbClr val="FFFFFF">
          <a:alpha val="60000"/>
        </a:srgbClr>
      </a:accent5>
      <a:accent6>
        <a:srgbClr val="FFFFFF">
          <a:alpha val="40000"/>
        </a:srgbClr>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1200000"/>
            <a:satOff val="49999"/>
            <a:lumOff val="-6862"/>
          </a:schemeClr>
        </a:solidFill>
        <a:ln w="3175" cap="flat">
          <a:noFill/>
          <a:miter lim="400000"/>
        </a:ln>
        <a:effectLst/>
        <a:sp3d/>
      </a:spPr>
      <a:bodyPr rot="0" spcFirstLastPara="1" vertOverflow="overflow" horzOverflow="overflow" vert="horz" wrap="square" lIns="67677" tIns="67677" rIns="67677" bIns="6767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6"/>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6"/>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3175" cap="flat">
          <a:noFill/>
          <a:miter lim="400000"/>
        </a:ln>
        <a:effectLst/>
        <a:sp3d/>
      </a:spPr>
      <a:bodyPr rot="0" spcFirstLastPara="1" vertOverflow="overflow" horzOverflow="overflow" vert="horz" wrap="square" lIns="67677" tIns="67677" rIns="67677" bIns="67677"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6000" b="0" i="0" u="none" strike="noStrike" cap="none" spc="0" normalizeH="0" baseline="0">
            <a:ln>
              <a:noFill/>
            </a:ln>
            <a:solidFill>
              <a:schemeClr val="accent6"/>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64370</TotalTime>
  <Words>128</Words>
  <Application>Microsoft Office PowerPoint</Application>
  <PresentationFormat>Widescreen</PresentationFormat>
  <Paragraphs>10</Paragraphs>
  <Slides>3</Slides>
  <Notes>2</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vt:i4>
      </vt:variant>
    </vt:vector>
  </HeadingPairs>
  <TitlesOfParts>
    <vt:vector size="16" baseType="lpstr">
      <vt:lpstr>Arial</vt:lpstr>
      <vt:lpstr>Avenir Black</vt:lpstr>
      <vt:lpstr>Avenir Book</vt:lpstr>
      <vt:lpstr>Avenir Heavy</vt:lpstr>
      <vt:lpstr>Avenir Roman</vt:lpstr>
      <vt:lpstr>Calibri</vt:lpstr>
      <vt:lpstr>Helvetica</vt:lpstr>
      <vt:lpstr>Helvetica Light</vt:lpstr>
      <vt:lpstr>Custom Design</vt:lpstr>
      <vt:lpstr>2_Custom Design</vt:lpstr>
      <vt:lpstr>Content Slides</vt:lpstr>
      <vt:lpstr>6_Custom Design</vt:lpstr>
      <vt:lpstr>1_Black</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Waves</dc:title>
  <dc:creator>Microsoft Office User</dc:creator>
  <cp:lastModifiedBy>Paul Little</cp:lastModifiedBy>
  <cp:revision>293</cp:revision>
  <cp:lastPrinted>2017-12-05T01:01:40Z</cp:lastPrinted>
  <dcterms:created xsi:type="dcterms:W3CDTF">2017-10-29T20:26:13Z</dcterms:created>
  <dcterms:modified xsi:type="dcterms:W3CDTF">2018-11-07T00:34:46Z</dcterms:modified>
</cp:coreProperties>
</file>