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853" r:id="rId2"/>
    <p:sldMasterId id="2147483931" r:id="rId3"/>
    <p:sldMasterId id="2147483992" r:id="rId4"/>
    <p:sldMasterId id="2147484082" r:id="rId5"/>
  </p:sldMasterIdLst>
  <p:notesMasterIdLst>
    <p:notesMasterId r:id="rId9"/>
  </p:notesMasterIdLst>
  <p:sldIdLst>
    <p:sldId id="638" r:id="rId6"/>
    <p:sldId id="295"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3966" autoAdjust="0"/>
  </p:normalViewPr>
  <p:slideViewPr>
    <p:cSldViewPr snapToGrid="0" snapToObjects="1">
      <p:cViewPr varScale="1">
        <p:scale>
          <a:sx n="71" d="100"/>
          <a:sy n="71" d="100"/>
        </p:scale>
        <p:origin x="39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36161-4147-4D4D-BE2C-B4AE70BE7CB4}"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E5AB-D48C-5947-B190-411BC8DAA439}" type="slidenum">
              <a:rPr lang="en-US" smtClean="0"/>
              <a:t>‹#›</a:t>
            </a:fld>
            <a:endParaRPr lang="en-US"/>
          </a:p>
        </p:txBody>
      </p:sp>
    </p:spTree>
    <p:extLst>
      <p:ext uri="{BB962C8B-B14F-4D97-AF65-F5344CB8AC3E}">
        <p14:creationId xmlns:p14="http://schemas.microsoft.com/office/powerpoint/2010/main" val="14346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view of the surface of</a:t>
            </a:r>
            <a:r>
              <a:rPr lang="en-US" baseline="0" dirty="0"/>
              <a:t> Mars.  Do you see life?</a:t>
            </a:r>
          </a:p>
          <a:p>
            <a:endParaRPr lang="en-US" baseline="0" dirty="0"/>
          </a:p>
          <a:p>
            <a:r>
              <a:rPr lang="en-US" baseline="0" dirty="0"/>
              <a:t>We just found organic materials in a rock and in the atmosphere, and it has a cycle.  What is the cause of the cycle?</a:t>
            </a:r>
          </a:p>
          <a:p>
            <a:endParaRPr lang="en-US" baseline="0" dirty="0"/>
          </a:p>
          <a:p>
            <a:r>
              <a:rPr lang="en-US" baseline="0" dirty="0"/>
              <a:t>We didn’t find absolute proof, so we’re going back.</a:t>
            </a:r>
            <a:endParaRPr lang="en-US" dirty="0"/>
          </a:p>
        </p:txBody>
      </p:sp>
    </p:spTree>
    <p:extLst>
      <p:ext uri="{BB962C8B-B14F-4D97-AF65-F5344CB8AC3E}">
        <p14:creationId xmlns:p14="http://schemas.microsoft.com/office/powerpoint/2010/main" val="14912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rPr dirty="0"/>
              <a:t>Curiosity and the Mars Exploration Rovers found signs of liquid, even flowing liquid, but not yet the smoking gun that life existed (or exists) on Mars. So, we’re going back with new instruments and new methods and will help pave the way for humans to go to Mars.</a:t>
            </a:r>
          </a:p>
        </p:txBody>
      </p:sp>
    </p:spTree>
    <p:extLst>
      <p:ext uri="{BB962C8B-B14F-4D97-AF65-F5344CB8AC3E}">
        <p14:creationId xmlns:p14="http://schemas.microsoft.com/office/powerpoint/2010/main" val="398210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hangingPunct="0"/>
            <a:fld id="{270A09F0-A977-4F4A-B31E-47E6B162610B}"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hangingPunct="0"/>
            <a:fld id="{55E08A9E-C25D-F742-9742-781DF67FC497}"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98811" y="6347598"/>
            <a:ext cx="189365" cy="177759"/>
          </a:xfrm>
          <a:prstGeom prst="rect">
            <a:avLst/>
          </a:prstGeom>
        </p:spPr>
        <p:txBody>
          <a:bodyPr/>
          <a:lstStyle/>
          <a:p>
            <a:pPr hangingPunct="0"/>
            <a:fld id="{86CB4B4D-7CA3-9044-876B-883B54F8677D}" type="slidenum">
              <a:rPr lang="uk-UA" kern="0" smtClean="0">
                <a:solidFill>
                  <a:srgbClr val="FFFFFF">
                    <a:alpha val="40000"/>
                  </a:srgbClr>
                </a:solidFill>
                <a:sym typeface="Calibri"/>
              </a:rPr>
              <a:pPr hangingPunct="0"/>
              <a:t>‹#›</a:t>
            </a:fld>
            <a:endParaRPr lang="uk-UA" kern="0">
              <a:solidFill>
                <a:srgbClr val="FFFFFF">
                  <a:alpha val="40000"/>
                </a:srgbClr>
              </a:solidFill>
              <a:sym typeface="Calibri"/>
            </a:endParaRPr>
          </a:p>
        </p:txBody>
      </p:sp>
    </p:spTree>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add Mission or Project Name</a:t>
            </a:r>
          </a:p>
        </p:txBody>
      </p:sp>
      <p:sp>
        <p:nvSpPr>
          <p:cNvPr id="10" name="Content Placeholder 3"/>
          <p:cNvSpPr>
            <a:spLocks noGrp="1"/>
          </p:cNvSpPr>
          <p:nvPr>
            <p:ph sz="quarter" idx="18" hasCustomPrompt="1"/>
          </p:nvPr>
        </p:nvSpPr>
        <p:spPr>
          <a:xfrm>
            <a:off x="1814286" y="1360715"/>
            <a:ext cx="8926287" cy="3537857"/>
          </a:xfrm>
          <a:prstGeom prst="rect">
            <a:avLst/>
          </a:prstGeom>
        </p:spPr>
        <p:txBody>
          <a:bodyPr vert="horz"/>
          <a:lstStyle>
            <a:lvl1pPr>
              <a:defRPr>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cxnSp>
        <p:nvCxnSpPr>
          <p:cNvPr id="15" name="Straight Connector 14"/>
          <p:cNvCxnSpPr/>
          <p:nvPr userDrawn="1"/>
        </p:nvCxnSpPr>
        <p:spPr>
          <a:xfrm>
            <a:off x="609602" y="5033130"/>
            <a:ext cx="10972799"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quarter" idx="19" hasCustomPrompt="1"/>
          </p:nvPr>
        </p:nvSpPr>
        <p:spPr>
          <a:xfrm>
            <a:off x="1505859"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17" name="Content Placeholder 3"/>
          <p:cNvSpPr>
            <a:spLocks noGrp="1"/>
          </p:cNvSpPr>
          <p:nvPr>
            <p:ph sz="quarter" idx="20" hasCustomPrompt="1"/>
          </p:nvPr>
        </p:nvSpPr>
        <p:spPr>
          <a:xfrm>
            <a:off x="483205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0" name="Content Placeholder 3"/>
          <p:cNvSpPr>
            <a:spLocks noGrp="1"/>
          </p:cNvSpPr>
          <p:nvPr>
            <p:ph sz="quarter" idx="21" hasCustomPrompt="1"/>
          </p:nvPr>
        </p:nvSpPr>
        <p:spPr>
          <a:xfrm>
            <a:off x="815824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25" name="Picture 2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2"/>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3"/>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4"/>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pic>
        <p:nvPicPr>
          <p:cNvPr id="13" name="Picture 12"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5"/>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6"/>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7"/>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1665818" y="2594882"/>
            <a:ext cx="9207801" cy="2603046"/>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0"/>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763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ext uri="{BB962C8B-B14F-4D97-AF65-F5344CB8AC3E}">
        <p14:creationId xmlns:p14="http://schemas.microsoft.com/office/powerpoint/2010/main" val="396949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79303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11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fld id="{86CB4B4D-7CA3-9044-876B-883B54F8677D}" type="slidenum">
              <a:t>‹#›</a:t>
            </a:fld>
            <a:endParaRPr/>
          </a:p>
        </p:txBody>
      </p:sp>
    </p:spTree>
    <p:extLst>
      <p:ext uri="{BB962C8B-B14F-4D97-AF65-F5344CB8AC3E}">
        <p14:creationId xmlns:p14="http://schemas.microsoft.com/office/powerpoint/2010/main" val="25605329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fld id="{86CB4B4D-7CA3-9044-876B-883B54F8677D}" type="slidenum">
              <a:t>‹#›</a:t>
            </a:fld>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extLst>
      <p:ext uri="{BB962C8B-B14F-4D97-AF65-F5344CB8AC3E}">
        <p14:creationId xmlns:p14="http://schemas.microsoft.com/office/powerpoint/2010/main" val="19758776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190299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3978666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4083485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823559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79247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840119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5048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57525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5" name="Picture 4"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532" y="2740309"/>
            <a:ext cx="3366943" cy="1377386"/>
          </a:xfrm>
          <a:prstGeom prst="rect">
            <a:avLst/>
          </a:prstGeom>
        </p:spPr>
      </p:pic>
    </p:spTree>
    <p:extLst>
      <p:ext uri="{BB962C8B-B14F-4D97-AF65-F5344CB8AC3E}">
        <p14:creationId xmlns:p14="http://schemas.microsoft.com/office/powerpoint/2010/main" val="11317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29290642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0" name="RED_SlideBackgrounds_walkin.pn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21" name="Shape 21"/>
          <p:cNvSpPr/>
          <p:nvPr/>
        </p:nvSpPr>
        <p:spPr>
          <a:xfrm>
            <a:off x="4749701" y="2243889"/>
            <a:ext cx="6896658" cy="3040983"/>
          </a:xfrm>
          <a:prstGeom prst="rect">
            <a:avLst/>
          </a:prstGeom>
          <a:solidFill>
            <a:schemeClr val="accent6">
              <a:hueOff val="-10800000"/>
              <a:satOff val="-98529"/>
              <a:lumOff val="-99999"/>
              <a:alpha val="32504"/>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2" name="Shape 22"/>
          <p:cNvSpPr/>
          <p:nvPr/>
        </p:nvSpPr>
        <p:spPr>
          <a:xfrm>
            <a:off x="4765743" y="2270961"/>
            <a:ext cx="6823020" cy="3059030"/>
          </a:xfrm>
          <a:prstGeom prst="rect">
            <a:avLst/>
          </a:prstGeom>
          <a:ln w="1016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pic>
        <p:nvPicPr>
          <p:cNvPr id="23" name="LogoLockup-smal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6604" y="750014"/>
            <a:ext cx="1288362" cy="446925"/>
          </a:xfrm>
          <a:prstGeom prst="rect">
            <a:avLst/>
          </a:prstGeom>
          <a:ln w="3175">
            <a:miter lim="400000"/>
          </a:ln>
        </p:spPr>
      </p:pic>
      <p:sp>
        <p:nvSpPr>
          <p:cNvPr id="24" name="Shape 24"/>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25" name="Shape 25"/>
          <p:cNvSpPr>
            <a:spLocks noGrp="1"/>
          </p:cNvSpPr>
          <p:nvPr>
            <p:ph type="body" sz="quarter" idx="13"/>
          </p:nvPr>
        </p:nvSpPr>
        <p:spPr>
          <a:xfrm>
            <a:off x="4958502" y="2761471"/>
            <a:ext cx="6437503"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SPEAKER NAME</a:t>
            </a:r>
          </a:p>
        </p:txBody>
      </p:sp>
      <p:sp>
        <p:nvSpPr>
          <p:cNvPr id="26" name="Shape 26"/>
          <p:cNvSpPr>
            <a:spLocks noGrp="1"/>
          </p:cNvSpPr>
          <p:nvPr>
            <p:ph type="body" sz="quarter" idx="14"/>
          </p:nvPr>
        </p:nvSpPr>
        <p:spPr>
          <a:xfrm>
            <a:off x="6610204" y="4467124"/>
            <a:ext cx="3134099" cy="501519"/>
          </a:xfrm>
          <a:prstGeom prst="rect">
            <a:avLst/>
          </a:prstGeom>
        </p:spPr>
        <p:txBody>
          <a:bodyPr wrap="none" anchor="ctr">
            <a:spAutoFit/>
          </a:bodyPr>
          <a:lstStyle>
            <a:lvl1pPr>
              <a:defRPr sz="2371" cap="all" spc="522">
                <a:latin typeface="Avenir Book"/>
                <a:ea typeface="Avenir Book"/>
                <a:cs typeface="Avenir Book"/>
                <a:sym typeface="Avenir Book"/>
              </a:defRPr>
            </a:lvl1pPr>
          </a:lstStyle>
          <a:p>
            <a:r>
              <a:t>SPEAKER TITLE</a:t>
            </a:r>
          </a:p>
        </p:txBody>
      </p:sp>
      <p:sp>
        <p:nvSpPr>
          <p:cNvPr id="27" name="Shape 27"/>
          <p:cNvSpPr/>
          <p:nvPr/>
        </p:nvSpPr>
        <p:spPr>
          <a:xfrm>
            <a:off x="7071060" y="3944854"/>
            <a:ext cx="2212385" cy="1"/>
          </a:xfrm>
          <a:prstGeom prst="line">
            <a:avLst/>
          </a:prstGeom>
          <a:ln w="127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8" name="Shape 28"/>
          <p:cNvSpPr/>
          <p:nvPr/>
        </p:nvSpPr>
        <p:spPr>
          <a:xfrm>
            <a:off x="0" y="0"/>
            <a:ext cx="12153212" cy="6862407"/>
          </a:xfrm>
          <a:prstGeom prst="rect">
            <a:avLst/>
          </a:prstGeom>
          <a:solidFill>
            <a:schemeClr val="accent6">
              <a:hueOff val="-10800000"/>
              <a:satOff val="-98529"/>
              <a:lumOff val="-99999"/>
              <a:alpha val="19300"/>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9" name="Shape 2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401619280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pic>
        <p:nvPicPr>
          <p:cNvPr id="36" name="RED_SlideBackgrounds_sectionTitel.png"/>
          <p:cNvPicPr>
            <a:picLocks noChangeAspect="1"/>
          </p:cNvPicPr>
          <p:nvPr/>
        </p:nvPicPr>
        <p:blipFill>
          <a:blip r:embed="rId2">
            <a:extLst/>
          </a:blip>
          <a:stretch>
            <a:fillRect/>
          </a:stretch>
        </p:blipFill>
        <p:spPr>
          <a:xfrm>
            <a:off x="0" y="0"/>
            <a:ext cx="12192000" cy="6858000"/>
          </a:xfrm>
          <a:prstGeom prst="rect">
            <a:avLst/>
          </a:prstGeom>
          <a:ln w="3175">
            <a:miter lim="400000"/>
          </a:ln>
        </p:spPr>
      </p:pic>
      <p:grpSp>
        <p:nvGrpSpPr>
          <p:cNvPr id="39" name="Group 39"/>
          <p:cNvGrpSpPr/>
          <p:nvPr/>
        </p:nvGrpSpPr>
        <p:grpSpPr>
          <a:xfrm>
            <a:off x="2676469" y="2594310"/>
            <a:ext cx="6839062" cy="1718355"/>
            <a:chOff x="0" y="0"/>
            <a:chExt cx="23081832" cy="3436707"/>
          </a:xfrm>
        </p:grpSpPr>
        <p:sp>
          <p:nvSpPr>
            <p:cNvPr id="37" name="Shape 37"/>
            <p:cNvSpPr/>
            <p:nvPr/>
          </p:nvSpPr>
          <p:spPr>
            <a:xfrm>
              <a:off x="0" y="0"/>
              <a:ext cx="22953998" cy="3436708"/>
            </a:xfrm>
            <a:prstGeom prst="rect">
              <a:avLst/>
            </a:prstGeom>
            <a:solidFill>
              <a:schemeClr val="accent6">
                <a:hueOff val="-10800000"/>
                <a:satOff val="-98529"/>
                <a:lumOff val="-99999"/>
                <a:alpha val="57911"/>
              </a:schemeClr>
            </a:solidFill>
            <a:ln w="3175" cap="flat">
              <a:noFill/>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38" name="Shape 38"/>
            <p:cNvSpPr/>
            <p:nvPr/>
          </p:nvSpPr>
          <p:spPr>
            <a:xfrm>
              <a:off x="54142" y="54142"/>
              <a:ext cx="23027691" cy="3328424"/>
            </a:xfrm>
            <a:prstGeom prst="rect">
              <a:avLst/>
            </a:prstGeom>
            <a:noFill/>
            <a:ln w="101600" cap="flat">
              <a:solidFill>
                <a:schemeClr val="accent6"/>
              </a:solidFill>
              <a:prstDash val="solid"/>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grpSp>
      <p:sp>
        <p:nvSpPr>
          <p:cNvPr id="40" name="Shape 40"/>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41" name="Shape 41"/>
          <p:cNvSpPr>
            <a:spLocks noGrp="1"/>
          </p:cNvSpPr>
          <p:nvPr>
            <p:ph type="body" sz="quarter" idx="13"/>
          </p:nvPr>
        </p:nvSpPr>
        <p:spPr>
          <a:xfrm>
            <a:off x="2895107" y="3043132"/>
            <a:ext cx="6401789"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SECTION TITLE</a:t>
            </a:r>
          </a:p>
        </p:txBody>
      </p:sp>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221904916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Section Title Option 2">
    <p:spTree>
      <p:nvGrpSpPr>
        <p:cNvPr id="1" name=""/>
        <p:cNvGrpSpPr/>
        <p:nvPr/>
      </p:nvGrpSpPr>
      <p:grpSpPr>
        <a:xfrm>
          <a:off x="0" y="0"/>
          <a:ext cx="0" cy="0"/>
          <a:chOff x="0" y="0"/>
          <a:chExt cx="0" cy="0"/>
        </a:xfrm>
      </p:grpSpPr>
      <p:pic>
        <p:nvPicPr>
          <p:cNvPr id="49" name="SectionTitle_Bg2.jpg"/>
          <p:cNvPicPr>
            <a:picLocks noChangeAspect="1"/>
          </p:cNvPicPr>
          <p:nvPr/>
        </p:nvPicPr>
        <p:blipFill>
          <a:blip r:embed="rId2">
            <a:extLst/>
          </a:blip>
          <a:stretch>
            <a:fillRect/>
          </a:stretch>
        </p:blipFill>
        <p:spPr>
          <a:xfrm>
            <a:off x="0" y="0"/>
            <a:ext cx="12192000" cy="6858000"/>
          </a:xfrm>
          <a:prstGeom prst="rect">
            <a:avLst/>
          </a:prstGeom>
          <a:ln w="3175">
            <a:miter lim="400000"/>
          </a:ln>
        </p:spPr>
      </p:pic>
      <p:grpSp>
        <p:nvGrpSpPr>
          <p:cNvPr id="52" name="Group 52"/>
          <p:cNvGrpSpPr/>
          <p:nvPr/>
        </p:nvGrpSpPr>
        <p:grpSpPr>
          <a:xfrm>
            <a:off x="2676469" y="2594310"/>
            <a:ext cx="6839062" cy="1718355"/>
            <a:chOff x="0" y="0"/>
            <a:chExt cx="23081832" cy="3436707"/>
          </a:xfrm>
        </p:grpSpPr>
        <p:sp>
          <p:nvSpPr>
            <p:cNvPr id="50" name="Shape 50"/>
            <p:cNvSpPr/>
            <p:nvPr/>
          </p:nvSpPr>
          <p:spPr>
            <a:xfrm>
              <a:off x="0" y="0"/>
              <a:ext cx="22953998" cy="3436708"/>
            </a:xfrm>
            <a:prstGeom prst="rect">
              <a:avLst/>
            </a:prstGeom>
            <a:solidFill>
              <a:schemeClr val="accent6">
                <a:hueOff val="-10800000"/>
                <a:satOff val="-98529"/>
                <a:lumOff val="-99999"/>
                <a:alpha val="32504"/>
              </a:schemeClr>
            </a:solidFill>
            <a:ln w="3175" cap="flat">
              <a:noFill/>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51" name="Shape 51"/>
            <p:cNvSpPr/>
            <p:nvPr/>
          </p:nvSpPr>
          <p:spPr>
            <a:xfrm>
              <a:off x="54142" y="54142"/>
              <a:ext cx="23027691" cy="3328424"/>
            </a:xfrm>
            <a:prstGeom prst="rect">
              <a:avLst/>
            </a:prstGeom>
            <a:noFill/>
            <a:ln w="101600" cap="flat">
              <a:solidFill>
                <a:schemeClr val="accent6"/>
              </a:solidFill>
              <a:prstDash val="solid"/>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grpSp>
      <p:sp>
        <p:nvSpPr>
          <p:cNvPr id="53" name="Shape 53"/>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54" name="Shape 54"/>
          <p:cNvSpPr>
            <a:spLocks noGrp="1"/>
          </p:cNvSpPr>
          <p:nvPr>
            <p:ph type="body" sz="quarter" idx="13"/>
          </p:nvPr>
        </p:nvSpPr>
        <p:spPr>
          <a:xfrm>
            <a:off x="2895107" y="3043132"/>
            <a:ext cx="6401789"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SECTION TITLE</a:t>
            </a:r>
          </a:p>
        </p:txBody>
      </p:sp>
      <p:sp>
        <p:nvSpPr>
          <p:cNvPr id="55" name="Shape 55"/>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02514881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64" name="Shape 64"/>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65" name="Shape 65"/>
          <p:cNvSpPr>
            <a:spLocks noGrp="1"/>
          </p:cNvSpPr>
          <p:nvPr>
            <p:ph type="body" sz="quarter" idx="13"/>
          </p:nvPr>
        </p:nvSpPr>
        <p:spPr>
          <a:xfrm>
            <a:off x="359513" y="764089"/>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310229578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Only - Left Title">
    <p:spTree>
      <p:nvGrpSpPr>
        <p:cNvPr id="1" name=""/>
        <p:cNvGrpSpPr/>
        <p:nvPr/>
      </p:nvGrpSpPr>
      <p:grpSpPr>
        <a:xfrm>
          <a:off x="0" y="0"/>
          <a:ext cx="0" cy="0"/>
          <a:chOff x="0" y="0"/>
          <a:chExt cx="0" cy="0"/>
        </a:xfrm>
      </p:grpSpPr>
      <p:pic>
        <p:nvPicPr>
          <p:cNvPr id="73" name="RED_SlideBackgrounds_graph.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74" name="Shape 74"/>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75" name="Shape 75"/>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76" name="Shape 76"/>
          <p:cNvSpPr>
            <a:spLocks noGrp="1"/>
          </p:cNvSpPr>
          <p:nvPr>
            <p:ph type="body" sz="quarter" idx="13"/>
          </p:nvPr>
        </p:nvSpPr>
        <p:spPr>
          <a:xfrm>
            <a:off x="416551" y="3109824"/>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77" name="Shape 77"/>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402706277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Content Slide bullets">
    <p:spTree>
      <p:nvGrpSpPr>
        <p:cNvPr id="1" name=""/>
        <p:cNvGrpSpPr/>
        <p:nvPr/>
      </p:nvGrpSpPr>
      <p:grpSpPr>
        <a:xfrm>
          <a:off x="0" y="0"/>
          <a:ext cx="0" cy="0"/>
          <a:chOff x="0" y="0"/>
          <a:chExt cx="0" cy="0"/>
        </a:xfrm>
      </p:grpSpPr>
      <p:pic>
        <p:nvPicPr>
          <p:cNvPr id="84"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85" name="Shape 85"/>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86" name="Shape 86"/>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87" name="Shape 87"/>
          <p:cNvSpPr>
            <a:spLocks noGrp="1"/>
          </p:cNvSpPr>
          <p:nvPr>
            <p:ph type="body" sz="quarter" idx="13"/>
          </p:nvPr>
        </p:nvSpPr>
        <p:spPr>
          <a:xfrm>
            <a:off x="416551" y="3109824"/>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88" name="Shape 88"/>
          <p:cNvSpPr/>
          <p:nvPr/>
        </p:nvSpPr>
        <p:spPr>
          <a:xfrm flipV="1">
            <a:off x="3957053" y="1841255"/>
            <a:ext cx="1" cy="3175492"/>
          </a:xfrm>
          <a:prstGeom prst="line">
            <a:avLst/>
          </a:prstGeom>
          <a:ln w="635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89" name="Shape 89"/>
          <p:cNvSpPr>
            <a:spLocks noGrp="1"/>
          </p:cNvSpPr>
          <p:nvPr>
            <p:ph type="body" sz="quarter" idx="14"/>
          </p:nvPr>
        </p:nvSpPr>
        <p:spPr>
          <a:xfrm>
            <a:off x="4721310" y="1830727"/>
            <a:ext cx="11040302" cy="6676928"/>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First bullet placeholder here</a:t>
            </a:r>
          </a:p>
          <a:p>
            <a:pPr algn="l">
              <a:lnSpc>
                <a:spcPct val="200000"/>
              </a:lnSpc>
              <a:spcBef>
                <a:spcPts val="1000"/>
              </a:spcBef>
              <a:defRPr sz="5000" spc="500">
                <a:latin typeface="Avenir Book"/>
                <a:ea typeface="Avenir Book"/>
                <a:cs typeface="Avenir Book"/>
                <a:sym typeface="Avenir Book"/>
              </a:defRPr>
            </a:pPr>
            <a:r>
              <a:t>Second bullet placeholder here</a:t>
            </a:r>
          </a:p>
          <a:p>
            <a:pPr algn="l">
              <a:lnSpc>
                <a:spcPct val="200000"/>
              </a:lnSpc>
              <a:spcBef>
                <a:spcPts val="1000"/>
              </a:spcBef>
              <a:defRPr sz="5000" spc="500">
                <a:latin typeface="Avenir Book"/>
                <a:ea typeface="Avenir Book"/>
                <a:cs typeface="Avenir Book"/>
                <a:sym typeface="Avenir Book"/>
              </a:defRPr>
            </a:pPr>
            <a:r>
              <a:t>Third bullet placeholder here</a:t>
            </a:r>
          </a:p>
          <a:p>
            <a:pPr algn="l">
              <a:lnSpc>
                <a:spcPct val="200000"/>
              </a:lnSpc>
              <a:spcBef>
                <a:spcPts val="1000"/>
              </a:spcBef>
              <a:defRPr sz="5000" spc="500">
                <a:latin typeface="Avenir Book"/>
                <a:ea typeface="Avenir Book"/>
                <a:cs typeface="Avenir Book"/>
                <a:sym typeface="Avenir Book"/>
              </a:defRPr>
            </a:pPr>
            <a:r>
              <a:t>Fourth bullet placeholder here</a:t>
            </a:r>
          </a:p>
        </p:txBody>
      </p:sp>
      <p:sp>
        <p:nvSpPr>
          <p:cNvPr id="90" name="Shape 90"/>
          <p:cNvSpPr>
            <a:spLocks noGrp="1"/>
          </p:cNvSpPr>
          <p:nvPr>
            <p:ph type="body" sz="quarter" idx="15"/>
          </p:nvPr>
        </p:nvSpPr>
        <p:spPr>
          <a:xfrm>
            <a:off x="8625602" y="1803233"/>
            <a:ext cx="11258310" cy="5009805"/>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Fifth bullet placeholder here</a:t>
            </a:r>
          </a:p>
          <a:p>
            <a:pPr algn="l">
              <a:lnSpc>
                <a:spcPct val="200000"/>
              </a:lnSpc>
              <a:spcBef>
                <a:spcPts val="1000"/>
              </a:spcBef>
              <a:defRPr sz="5000" spc="500">
                <a:latin typeface="Avenir Book"/>
                <a:ea typeface="Avenir Book"/>
                <a:cs typeface="Avenir Book"/>
                <a:sym typeface="Avenir Book"/>
              </a:defRPr>
            </a:pPr>
            <a:r>
              <a:t>Sixth bullet placeholder here</a:t>
            </a:r>
          </a:p>
          <a:p>
            <a:pPr algn="l">
              <a:lnSpc>
                <a:spcPct val="200000"/>
              </a:lnSpc>
              <a:spcBef>
                <a:spcPts val="1000"/>
              </a:spcBef>
              <a:defRPr sz="5000" spc="500">
                <a:latin typeface="Avenir Book"/>
                <a:ea typeface="Avenir Book"/>
                <a:cs typeface="Avenir Book"/>
                <a:sym typeface="Avenir Book"/>
              </a:defRPr>
            </a:pPr>
            <a:r>
              <a:t>Seventh bullet placeholder here</a:t>
            </a:r>
          </a:p>
        </p:txBody>
      </p:sp>
      <p:sp>
        <p:nvSpPr>
          <p:cNvPr id="91" name="Shape 91"/>
          <p:cNvSpPr/>
          <p:nvPr/>
        </p:nvSpPr>
        <p:spPr>
          <a:xfrm>
            <a:off x="15307823" y="794461"/>
            <a:ext cx="356492" cy="601580"/>
          </a:xfrm>
          <a:prstGeom prst="rect">
            <a:avLst/>
          </a:prstGeom>
          <a:solidFill>
            <a:schemeClr val="accent3">
              <a:hueOff val="-17853078"/>
              <a:satOff val="29206"/>
              <a:lumOff val="-3151"/>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2" name="Shape 92"/>
          <p:cNvSpPr/>
          <p:nvPr/>
        </p:nvSpPr>
        <p:spPr>
          <a:xfrm>
            <a:off x="17295618" y="24440"/>
            <a:ext cx="356492" cy="601580"/>
          </a:xfrm>
          <a:prstGeom prst="rect">
            <a:avLst/>
          </a:prstGeom>
          <a:solidFill>
            <a:schemeClr val="accent4">
              <a:hueOff val="-1200000"/>
              <a:satOff val="-30940"/>
              <a:lumOff val="-49607"/>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3" name="Shape 93"/>
          <p:cNvSpPr/>
          <p:nvPr/>
        </p:nvSpPr>
        <p:spPr>
          <a:xfrm>
            <a:off x="15486068" y="2937962"/>
            <a:ext cx="356492" cy="601580"/>
          </a:xfrm>
          <a:prstGeom prst="rect">
            <a:avLst/>
          </a:prstGeom>
          <a:solidFill>
            <a:schemeClr val="accent1"/>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315961356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Content Slide 4 columns">
    <p:spTree>
      <p:nvGrpSpPr>
        <p:cNvPr id="1" name=""/>
        <p:cNvGrpSpPr/>
        <p:nvPr/>
      </p:nvGrpSpPr>
      <p:grpSpPr>
        <a:xfrm>
          <a:off x="0" y="0"/>
          <a:ext cx="0" cy="0"/>
          <a:chOff x="0" y="0"/>
          <a:chExt cx="0" cy="0"/>
        </a:xfrm>
      </p:grpSpPr>
      <p:pic>
        <p:nvPicPr>
          <p:cNvPr id="101"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102" name="Shape 102"/>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103" name="Shape 103"/>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104" name="Shape 104"/>
          <p:cNvSpPr>
            <a:spLocks noGrp="1"/>
          </p:cNvSpPr>
          <p:nvPr>
            <p:ph type="body" sz="quarter" idx="13"/>
          </p:nvPr>
        </p:nvSpPr>
        <p:spPr>
          <a:xfrm>
            <a:off x="359513" y="764089"/>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105" name="Shape 105"/>
          <p:cNvSpPr>
            <a:spLocks noGrp="1"/>
          </p:cNvSpPr>
          <p:nvPr>
            <p:ph type="body" sz="quarter" idx="14"/>
          </p:nvPr>
        </p:nvSpPr>
        <p:spPr>
          <a:xfrm>
            <a:off x="1452731"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6" name="Shape 106"/>
          <p:cNvSpPr>
            <a:spLocks noGrp="1"/>
          </p:cNvSpPr>
          <p:nvPr>
            <p:ph type="body" sz="quarter" idx="15"/>
          </p:nvPr>
        </p:nvSpPr>
        <p:spPr>
          <a:xfrm>
            <a:off x="4065812"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7" name="Shape 107"/>
          <p:cNvSpPr>
            <a:spLocks noGrp="1"/>
          </p:cNvSpPr>
          <p:nvPr>
            <p:ph type="body" sz="quarter" idx="16"/>
          </p:nvPr>
        </p:nvSpPr>
        <p:spPr>
          <a:xfrm>
            <a:off x="6625419"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8" name="Shape 108"/>
          <p:cNvSpPr>
            <a:spLocks noGrp="1"/>
          </p:cNvSpPr>
          <p:nvPr>
            <p:ph type="body" sz="quarter" idx="17"/>
          </p:nvPr>
        </p:nvSpPr>
        <p:spPr>
          <a:xfrm>
            <a:off x="9227805"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91502173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1652280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png"/><Relationship Id="rId5" Type="http://schemas.openxmlformats.org/officeDocument/2006/relationships/slideLayout" Target="../slideLayouts/slideLayout64.xml"/><Relationship Id="rId10"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18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2395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444751" y="6492876"/>
            <a:ext cx="73025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3" name="Date Placeholder 2"/>
          <p:cNvSpPr>
            <a:spLocks noGrp="1"/>
          </p:cNvSpPr>
          <p:nvPr>
            <p:ph type="dt" sz="half" idx="2"/>
          </p:nvPr>
        </p:nvSpPr>
        <p:spPr>
          <a:xfrm>
            <a:off x="609599" y="6492876"/>
            <a:ext cx="1835151"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457200"/>
            <a:endParaRPr lang="en-US">
              <a:solidFill>
                <a:srgbClr val="000000">
                  <a:lumMod val="50000"/>
                  <a:lumOff val="50000"/>
                </a:srgbClr>
              </a:solidFill>
            </a:endParaRPr>
          </a:p>
        </p:txBody>
      </p:sp>
      <p:sp>
        <p:nvSpPr>
          <p:cNvPr id="4" name="Slide Number Placeholder 3"/>
          <p:cNvSpPr>
            <a:spLocks noGrp="1"/>
          </p:cNvSpPr>
          <p:nvPr>
            <p:ph type="sldNum" sz="quarter" idx="4"/>
          </p:nvPr>
        </p:nvSpPr>
        <p:spPr>
          <a:xfrm>
            <a:off x="9757833" y="6492876"/>
            <a:ext cx="1426356"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11622232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3889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8"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hueOff val="-10800000"/>
            <a:satOff val="-98529"/>
            <a:lumOff val="-99999"/>
          </a:schemeClr>
        </a:solidFill>
        <a:effectLst/>
      </p:bgPr>
    </p:bg>
    <p:spTree>
      <p:nvGrpSpPr>
        <p:cNvPr id="1" name=""/>
        <p:cNvGrpSpPr/>
        <p:nvPr/>
      </p:nvGrpSpPr>
      <p:grpSpPr>
        <a:xfrm>
          <a:off x="0" y="0"/>
          <a:ext cx="0" cy="0"/>
          <a:chOff x="0" y="0"/>
          <a:chExt cx="0" cy="0"/>
        </a:xfrm>
      </p:grpSpPr>
      <p:pic>
        <p:nvPicPr>
          <p:cNvPr id="2" name="RED_SlideBackgrounds_walkin.png"/>
          <p:cNvPicPr>
            <a:picLocks noChangeAspect="1"/>
          </p:cNvPicPr>
          <p:nvPr/>
        </p:nvPicPr>
        <p:blipFill>
          <a:blip r:embed="rId11">
            <a:extLst/>
          </a:blip>
          <a:stretch>
            <a:fillRect/>
          </a:stretch>
        </p:blipFill>
        <p:spPr>
          <a:xfrm>
            <a:off x="0" y="0"/>
            <a:ext cx="12192000" cy="6858000"/>
          </a:xfrm>
          <a:prstGeom prst="rect">
            <a:avLst/>
          </a:prstGeom>
          <a:ln w="3175">
            <a:miter lim="400000"/>
          </a:ln>
        </p:spPr>
      </p:pic>
      <p:pic>
        <p:nvPicPr>
          <p:cNvPr id="3" name="LogoLockup.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54483" y="2743200"/>
            <a:ext cx="4980635" cy="1731542"/>
          </a:xfrm>
          <a:prstGeom prst="rect">
            <a:avLst/>
          </a:prstGeom>
          <a:ln w="3175">
            <a:miter lim="400000"/>
          </a:ln>
        </p:spPr>
      </p:pic>
      <p:sp>
        <p:nvSpPr>
          <p:cNvPr id="4" name="Shape 4"/>
          <p:cNvSpPr>
            <a:spLocks noGrp="1"/>
          </p:cNvSpPr>
          <p:nvPr>
            <p:ph type="title"/>
          </p:nvPr>
        </p:nvSpPr>
        <p:spPr>
          <a:xfrm>
            <a:off x="4030579" y="1271775"/>
            <a:ext cx="4130843" cy="2199524"/>
          </a:xfrm>
          <a:prstGeom prst="rect">
            <a:avLst/>
          </a:prstGeom>
          <a:ln w="3175">
            <a:miter lim="400000"/>
          </a:ln>
          <a:extLst>
            <a:ext uri="{C572A759-6A51-4108-AA02-DFA0A04FC94B}">
              <ma14:wrappingTextBoxFlag xmlns="" xmlns:ma14="http://schemas.microsoft.com/office/mac/drawingml/2011/main" val="1"/>
            </a:ext>
          </a:extLst>
        </p:spPr>
        <p:txBody>
          <a:bodyPr lIns="67677" tIns="67677" rIns="67677" bIns="67677" anchor="b">
            <a:normAutofit/>
          </a:bodyPr>
          <a:lstStyle/>
          <a:p>
            <a:r>
              <a:t>Title Text</a:t>
            </a:r>
          </a:p>
        </p:txBody>
      </p:sp>
      <p:sp>
        <p:nvSpPr>
          <p:cNvPr id="5" name="Shape 5"/>
          <p:cNvSpPr>
            <a:spLocks noGrp="1"/>
          </p:cNvSpPr>
          <p:nvPr>
            <p:ph type="body" idx="1"/>
          </p:nvPr>
        </p:nvSpPr>
        <p:spPr>
          <a:xfrm>
            <a:off x="4030579" y="3530516"/>
            <a:ext cx="4130843" cy="752914"/>
          </a:xfrm>
          <a:prstGeom prst="rect">
            <a:avLst/>
          </a:prstGeom>
          <a:ln w="3175">
            <a:miter lim="400000"/>
          </a:ln>
          <a:extLst>
            <a:ext uri="{C572A759-6A51-4108-AA02-DFA0A04FC94B}">
              <ma14:wrappingTextBoxFlag xmlns="" xmlns:ma14="http://schemas.microsoft.com/office/mac/drawingml/2011/main" val="1"/>
            </a:ext>
          </a:extLst>
        </p:spPr>
        <p:txBody>
          <a:bodyPr lIns="67677" tIns="67677" rIns="67677" bIns="67677">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5964242" y="6347598"/>
            <a:ext cx="258504" cy="246065"/>
          </a:xfrm>
          <a:prstGeom prst="rect">
            <a:avLst/>
          </a:prstGeom>
          <a:ln w="3175">
            <a:miter lim="400000"/>
          </a:ln>
        </p:spPr>
        <p:txBody>
          <a:bodyPr wrap="none" lIns="67677" tIns="67677" rIns="67677" bIns="67677">
            <a:spAutoFit/>
          </a:bodyPr>
          <a:lstStyle>
            <a:lvl1pPr>
              <a:defRPr sz="711">
                <a:latin typeface="+mn-lt"/>
                <a:ea typeface="+mn-ea"/>
                <a:cs typeface="+mn-cs"/>
                <a:sym typeface="Helvetica Light"/>
              </a:defRPr>
            </a:lvl1pPr>
          </a:lstStyle>
          <a:p>
            <a:pPr algn="ctr" defTabSz="243420" hangingPunct="0"/>
            <a:fld id="{86CB4B4D-7CA3-9044-876B-883B54F8677D}" type="slidenum">
              <a:rPr lang="uk-UA" kern="0" smtClean="0">
                <a:solidFill>
                  <a:srgbClr val="FFFFFF">
                    <a:alpha val="40000"/>
                  </a:srgbClr>
                </a:solidFill>
              </a:rPr>
              <a:pPr algn="ctr" defTabSz="243420" hangingPunct="0"/>
              <a:t>‹#›</a:t>
            </a:fld>
            <a:endParaRPr lang="uk-UA" kern="0">
              <a:solidFill>
                <a:srgbClr val="FFFFFF">
                  <a:alpha val="40000"/>
                </a:srgbClr>
              </a:solidFill>
            </a:endParaRPr>
          </a:p>
        </p:txBody>
      </p:sp>
    </p:spTree>
    <p:extLst>
      <p:ext uri="{BB962C8B-B14F-4D97-AF65-F5344CB8AC3E}">
        <p14:creationId xmlns:p14="http://schemas.microsoft.com/office/powerpoint/2010/main" val="923039571"/>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Lst>
  <p:transition spd="med"/>
  <p:txStyles>
    <p:titleStyle>
      <a:lvl1pPr marL="0" marR="0" indent="0"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9pPr>
    </p:titleStyle>
    <p:bodyStyle>
      <a:lvl1pPr marL="0" marR="0" indent="0"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9pPr>
    </p:bodyStyle>
    <p:otherStyle>
      <a:lvl1pPr marL="0" marR="0" indent="0"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F26C9E-C8FC-4F49-80C9-48611B8DEC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648" y="-61992"/>
            <a:ext cx="12367647" cy="6896746"/>
          </a:xfrm>
          <a:prstGeom prst="rect">
            <a:avLst/>
          </a:prstGeom>
        </p:spPr>
      </p:pic>
      <p:sp>
        <p:nvSpPr>
          <p:cNvPr id="6" name="TextBox 5">
            <a:extLst>
              <a:ext uri="{FF2B5EF4-FFF2-40B4-BE49-F238E27FC236}">
                <a16:creationId xmlns:a16="http://schemas.microsoft.com/office/drawing/2014/main" id="{10301AA4-E1BB-D541-9574-9F39D8175FFE}"/>
              </a:ext>
            </a:extLst>
          </p:cNvPr>
          <p:cNvSpPr txBox="1"/>
          <p:nvPr/>
        </p:nvSpPr>
        <p:spPr>
          <a:xfrm>
            <a:off x="3463168" y="318491"/>
            <a:ext cx="5460808" cy="142255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39" tIns="33839" rIns="33839" bIns="33839" numCol="1" spcCol="38100" rtlCol="0" anchor="ctr">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lang="en-US" sz="4400" kern="0" dirty="0">
                <a:solidFill>
                  <a:srgbClr val="FFFFFF"/>
                </a:solidFill>
                <a:latin typeface="Avenir Book"/>
                <a:ea typeface="Avenir Book"/>
                <a:cs typeface="Avenir Book"/>
                <a:sym typeface="Avenir Book"/>
              </a:rPr>
              <a:t>Gain </a:t>
            </a:r>
            <a:r>
              <a:rPr lang="en-US" sz="4400" kern="0" dirty="0" err="1">
                <a:solidFill>
                  <a:srgbClr val="FFFFFF"/>
                </a:solidFill>
                <a:latin typeface="Avenir Book"/>
                <a:ea typeface="Avenir Book"/>
                <a:cs typeface="Avenir Book"/>
                <a:sym typeface="Avenir Book"/>
              </a:rPr>
              <a:t>InSight</a:t>
            </a:r>
            <a:r>
              <a:rPr lang="en-US" sz="4400" kern="0" dirty="0">
                <a:solidFill>
                  <a:srgbClr val="FFFFFF"/>
                </a:solidFill>
                <a:latin typeface="Avenir Book"/>
                <a:ea typeface="Avenir Book"/>
                <a:cs typeface="Avenir Book"/>
                <a:sym typeface="Avenir Book"/>
              </a:rPr>
              <a:t> to </a:t>
            </a:r>
          </a:p>
          <a:p>
            <a:pPr marL="0" marR="0" lvl="0" indent="0" algn="ctr" defTabSz="410766" rtl="0" eaLnBrk="1" fontAlgn="auto" latinLnBrk="0" hangingPunct="0">
              <a:lnSpc>
                <a:spcPct val="100000"/>
              </a:lnSpc>
              <a:spcBef>
                <a:spcPts val="0"/>
              </a:spcBef>
              <a:spcAft>
                <a:spcPts val="0"/>
              </a:spcAft>
              <a:buClrTx/>
              <a:buSzTx/>
              <a:buFontTx/>
              <a:buNone/>
              <a:tabLst/>
              <a:defRPr/>
            </a:pPr>
            <a:r>
              <a:rPr lang="en-US" sz="4400" kern="0" dirty="0">
                <a:solidFill>
                  <a:srgbClr val="FFFFFF"/>
                </a:solidFill>
                <a:latin typeface="Avenir Book"/>
                <a:ea typeface="Avenir Book"/>
                <a:cs typeface="Avenir Book"/>
                <a:sym typeface="Avenir Book"/>
              </a:rPr>
              <a:t>Mars’ interior</a:t>
            </a:r>
            <a:endParaRPr kumimoji="0" lang="en-US" sz="4400" b="0" i="0" u="none" strike="noStrike" kern="0" cap="none" spc="0" normalizeH="0" baseline="0" noProof="0" dirty="0">
              <a:ln>
                <a:noFill/>
              </a:ln>
              <a:solidFill>
                <a:srgbClr val="FFFFFF"/>
              </a:solidFill>
              <a:effectLst/>
              <a:uLnTx/>
              <a:uFillTx/>
              <a:latin typeface="Avenir Book"/>
              <a:ea typeface="Avenir Book"/>
              <a:cs typeface="Avenir Book"/>
              <a:sym typeface="Avenir Book"/>
            </a:endParaRPr>
          </a:p>
        </p:txBody>
      </p:sp>
    </p:spTree>
    <p:extLst>
      <p:ext uri="{BB962C8B-B14F-4D97-AF65-F5344CB8AC3E}">
        <p14:creationId xmlns:p14="http://schemas.microsoft.com/office/powerpoint/2010/main" val="15452999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A19839_i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5175" y="-531389"/>
            <a:ext cx="16108868" cy="7389389"/>
          </a:xfrm>
          <a:prstGeom prst="rect">
            <a:avLst/>
          </a:prstGeom>
          <a:ln>
            <a:noFill/>
          </a:ln>
        </p:spPr>
      </p:pic>
      <p:sp>
        <p:nvSpPr>
          <p:cNvPr id="711" name="Shape 711"/>
          <p:cNvSpPr/>
          <p:nvPr/>
        </p:nvSpPr>
        <p:spPr>
          <a:xfrm>
            <a:off x="225631" y="502444"/>
            <a:ext cx="7137069" cy="549381"/>
          </a:xfrm>
          <a:prstGeom prst="rect">
            <a:avLst/>
          </a:prstGeom>
          <a:ln w="12700">
            <a:noFill/>
            <a:miter lim="400000"/>
          </a:ln>
          <a:extLst>
            <a:ext uri="{C572A759-6A51-4108-AA02-DFA0A04FC94B}">
              <ma14:wrappingTextBoxFlag xmlns="" xmlns:ma14="http://schemas.microsoft.com/office/mac/drawingml/2011/main" val="1"/>
            </a:ext>
          </a:extLst>
        </p:spPr>
        <p:txBody>
          <a:bodyPr wrap="square" tIns="45720" bIns="45720">
            <a:spAutoFit/>
          </a:bodyPr>
          <a:lstStyle>
            <a:lvl1pPr>
              <a:lnSpc>
                <a:spcPct val="90000"/>
              </a:lnSpc>
              <a:defRPr sz="5300" b="1" spc="-158">
                <a:solidFill>
                  <a:srgbClr val="FFFFFF"/>
                </a:solidFill>
                <a:latin typeface="+mn-lt"/>
                <a:ea typeface="+mn-ea"/>
                <a:cs typeface="+mn-cs"/>
                <a:sym typeface="Helvetica"/>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 Curiosity: </a:t>
            </a:r>
            <a:r>
              <a:rPr kumimoji="0"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Did/</a:t>
            </a:r>
            <a:r>
              <a:rPr kumimoji="0" lang="en-US"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d</a:t>
            </a:r>
            <a:r>
              <a:rPr kumimoji="0"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oes Mars house life?</a:t>
            </a:r>
          </a:p>
        </p:txBody>
      </p:sp>
    </p:spTree>
    <p:extLst>
      <p:ext uri="{BB962C8B-B14F-4D97-AF65-F5344CB8AC3E}">
        <p14:creationId xmlns:p14="http://schemas.microsoft.com/office/powerpoint/2010/main" val="2743941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3.14815E-6 L -0.19362 3.14815E-6 " pathEditMode="relative" rAng="0" ptsTypes="AA">
                                      <p:cBhvr>
                                        <p:cTn id="6" dur="3000" fill="hold"/>
                                        <p:tgtEl>
                                          <p:spTgt spid="9"/>
                                        </p:tgtEl>
                                        <p:attrNameLst>
                                          <p:attrName>ppt_x</p:attrName>
                                          <p:attrName>ppt_y</p:attrName>
                                        </p:attrNameLst>
                                      </p:cBhvr>
                                      <p:rCtr x="-9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7" name="image50.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7166" cy="6858000"/>
          </a:xfrm>
          <a:prstGeom prst="rect">
            <a:avLst/>
          </a:prstGeom>
          <a:ln w="3175">
            <a:miter lim="400000"/>
          </a:ln>
        </p:spPr>
      </p:pic>
      <p:sp>
        <p:nvSpPr>
          <p:cNvPr id="378" name="Shape 378"/>
          <p:cNvSpPr/>
          <p:nvPr/>
        </p:nvSpPr>
        <p:spPr>
          <a:xfrm>
            <a:off x="2354606" y="6430307"/>
            <a:ext cx="5746417" cy="343335"/>
          </a:xfrm>
          <a:prstGeom prst="rect">
            <a:avLst/>
          </a:prstGeom>
          <a:ln w="3175">
            <a:miter lim="400000"/>
          </a:ln>
          <a:extLst>
            <a:ext uri="{C572A759-6A51-4108-AA02-DFA0A04FC94B}">
              <ma14:wrappingTextBoxFlag xmlns="" xmlns:ma14="http://schemas.microsoft.com/office/mac/drawingml/2011/main" val="1"/>
            </a:ext>
          </a:extLst>
        </p:spPr>
        <p:txBody>
          <a:bodyPr wrap="none" lIns="20052" tIns="20052" rIns="20052" bIns="20052" anchor="ctr">
            <a:spAutoFit/>
          </a:bodyPr>
          <a:lstStyle>
            <a:lvl1pPr algn="l" defTabSz="821530">
              <a:lnSpc>
                <a:spcPct val="80000"/>
              </a:lnSpc>
              <a:defRPr sz="6500" cap="all" spc="1430">
                <a:solidFill>
                  <a:schemeClr val="accent6">
                    <a:hueOff val="-10800000"/>
                    <a:satOff val="-98529"/>
                    <a:lumOff val="-99999"/>
                  </a:schemeClr>
                </a:solidFill>
                <a:latin typeface="Avenir Black"/>
                <a:ea typeface="Avenir Black"/>
                <a:cs typeface="Avenir Black"/>
                <a:sym typeface="Avenir Black"/>
              </a:defRPr>
            </a:lvl1pPr>
          </a:lstStyle>
          <a:p>
            <a:r>
              <a:rPr sz="2400" dirty="0">
                <a:solidFill>
                  <a:schemeClr val="tx1"/>
                </a:solidFill>
                <a:latin typeface="Calibri" panose="020F0502020204030204" pitchFamily="34" charset="0"/>
                <a:cs typeface="Calibri" panose="020F0502020204030204" pitchFamily="34" charset="0"/>
              </a:rPr>
              <a:t>We’re going back!</a:t>
            </a:r>
          </a:p>
        </p:txBody>
      </p:sp>
      <p:sp>
        <p:nvSpPr>
          <p:cNvPr id="2" name="TextBox 1">
            <a:extLst>
              <a:ext uri="{FF2B5EF4-FFF2-40B4-BE49-F238E27FC236}">
                <a16:creationId xmlns:a16="http://schemas.microsoft.com/office/drawing/2014/main" id="{5E4D058C-807A-EF4F-93C6-5DAFAB13A56A}"/>
              </a:ext>
            </a:extLst>
          </p:cNvPr>
          <p:cNvSpPr txBox="1"/>
          <p:nvPr/>
        </p:nvSpPr>
        <p:spPr>
          <a:xfrm>
            <a:off x="3017730" y="5870797"/>
            <a:ext cx="136740" cy="106000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677" tIns="67677" rIns="67677" bIns="6767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6000" b="0" i="0" u="none" strike="noStrike" cap="none" spc="0" normalizeH="0" baseline="0" dirty="0">
              <a:ln>
                <a:noFill/>
              </a:ln>
              <a:solidFill>
                <a:schemeClr val="accent6"/>
              </a:solidFill>
              <a:effectLst/>
              <a:uFillTx/>
              <a:latin typeface="Avenir Book"/>
              <a:ea typeface="Avenir Book"/>
              <a:cs typeface="Avenir Book"/>
              <a:sym typeface="Avenir Book"/>
            </a:endParaRPr>
          </a:p>
        </p:txBody>
      </p:sp>
    </p:spTree>
    <p:extLst>
      <p:ext uri="{BB962C8B-B14F-4D97-AF65-F5344CB8AC3E}">
        <p14:creationId xmlns:p14="http://schemas.microsoft.com/office/powerpoint/2010/main" val="16312580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500"/>
                                  </p:stCondLst>
                                  <p:iterate>
                                    <p:tmAbs val="0"/>
                                  </p:iterate>
                                  <p:childTnLst>
                                    <p:set>
                                      <p:cBhvr>
                                        <p:cTn id="6" fill="hold"/>
                                        <p:tgtEl>
                                          <p:spTgt spid="378"/>
                                        </p:tgtEl>
                                        <p:attrNameLst>
                                          <p:attrName>style.visibility</p:attrName>
                                        </p:attrNameLst>
                                      </p:cBhvr>
                                      <p:to>
                                        <p:strVal val="visible"/>
                                      </p:to>
                                    </p:set>
                                    <p:animEffect transition="in" filter="dissolv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1">
              <a:lumMod val="75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L_Template_White_4-3_vA4b.pptx" id="{A273D9C3-F434-4959-BA90-775C57F15484}" vid="{198DD84E-9D6D-4780-BC19-BA6D39FEEFE9}"/>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ck">
  <a:themeElements>
    <a:clrScheme name="Black">
      <a:dk1>
        <a:srgbClr val="000000"/>
      </a:dk1>
      <a:lt1>
        <a:srgbClr val="FFFFFF"/>
      </a:lt1>
      <a:dk2>
        <a:srgbClr val="53585F"/>
      </a:dk2>
      <a:lt2>
        <a:srgbClr val="DCDEE0"/>
      </a:lt2>
      <a:accent1>
        <a:srgbClr val="5AC8C8"/>
      </a:accent1>
      <a:accent2>
        <a:srgbClr val="77C885"/>
      </a:accent2>
      <a:accent3>
        <a:srgbClr val="BD4DD6"/>
      </a:accent3>
      <a:accent4>
        <a:srgbClr val="FFFFFF">
          <a:alpha val="80000"/>
        </a:srgbClr>
      </a:accent4>
      <a:accent5>
        <a:srgbClr val="FFFFFF">
          <a:alpha val="60000"/>
        </a:srgbClr>
      </a:accent5>
      <a:accent6>
        <a:srgbClr val="FFFFFF">
          <a:alpha val="40000"/>
        </a:srgbClr>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200000"/>
            <a:satOff val="49999"/>
            <a:lumOff val="-6862"/>
          </a:schemeClr>
        </a:solid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chemeClr val="accent6"/>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64370</TotalTime>
  <Words>128</Words>
  <Application>Microsoft Office PowerPoint</Application>
  <PresentationFormat>Widescreen</PresentationFormat>
  <Paragraphs>10</Paragraphs>
  <Slides>3</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vt:i4>
      </vt:variant>
    </vt:vector>
  </HeadingPairs>
  <TitlesOfParts>
    <vt:vector size="16" baseType="lpstr">
      <vt:lpstr>Arial</vt:lpstr>
      <vt:lpstr>Avenir Black</vt:lpstr>
      <vt:lpstr>Avenir Book</vt:lpstr>
      <vt:lpstr>Avenir Heavy</vt:lpstr>
      <vt:lpstr>Avenir Roman</vt:lpstr>
      <vt:lpstr>Calibri</vt:lpstr>
      <vt:lpstr>Helvetica</vt:lpstr>
      <vt:lpstr>Helvetica Light</vt:lpstr>
      <vt:lpstr>Custom Design</vt:lpstr>
      <vt:lpstr>2_Custom Design</vt:lpstr>
      <vt:lpstr>Content Slides</vt:lpstr>
      <vt:lpstr>6_Custom Design</vt:lpstr>
      <vt:lpstr>1_Black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Waves</dc:title>
  <dc:creator>Microsoft Office User</dc:creator>
  <cp:lastModifiedBy>Paul Little</cp:lastModifiedBy>
  <cp:revision>292</cp:revision>
  <cp:lastPrinted>2017-12-05T01:01:40Z</cp:lastPrinted>
  <dcterms:created xsi:type="dcterms:W3CDTF">2017-10-29T20:26:13Z</dcterms:created>
  <dcterms:modified xsi:type="dcterms:W3CDTF">2018-11-07T00:37:24Z</dcterms:modified>
</cp:coreProperties>
</file>