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3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4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5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768" r:id="rId2"/>
    <p:sldMasterId id="2147483853" r:id="rId3"/>
    <p:sldMasterId id="2147483931" r:id="rId4"/>
    <p:sldMasterId id="2147483992" r:id="rId5"/>
    <p:sldMasterId id="2147484021" r:id="rId6"/>
  </p:sldMasterIdLst>
  <p:notesMasterIdLst>
    <p:notesMasterId r:id="rId15"/>
  </p:notesMasterIdLst>
  <p:sldIdLst>
    <p:sldId id="601" r:id="rId7"/>
    <p:sldId id="619" r:id="rId8"/>
    <p:sldId id="637" r:id="rId9"/>
    <p:sldId id="321" r:id="rId10"/>
    <p:sldId id="597" r:id="rId11"/>
    <p:sldId id="300" r:id="rId12"/>
    <p:sldId id="611" r:id="rId13"/>
    <p:sldId id="60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8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60" autoAdjust="0"/>
    <p:restoredTop sz="73966" autoAdjust="0"/>
  </p:normalViewPr>
  <p:slideViewPr>
    <p:cSldViewPr snapToGrid="0" snapToObjects="1">
      <p:cViewPr varScale="1">
        <p:scale>
          <a:sx n="70" d="100"/>
          <a:sy n="70" d="100"/>
        </p:scale>
        <p:origin x="492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94" d="100"/>
        <a:sy n="94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A36161-4147-4D4D-BE2C-B4AE70BE7CB4}" type="datetimeFigureOut">
              <a:rPr lang="en-US" smtClean="0"/>
              <a:t>11/6/2018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86E5AB-D48C-5947-B190-411BC8DAA4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61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aymo.com/apply/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86E5AB-D48C-5947-B190-411BC8DAA43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23576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fontAlgn="base">
              <a:buNone/>
            </a:pPr>
            <a:r>
              <a:rPr lang="en-US" sz="5400" b="1" baseline="0" dirty="0">
                <a:solidFill>
                  <a:schemeClr val="tx1"/>
                </a:solidFill>
              </a:rPr>
              <a:t>Other potentials:</a:t>
            </a:r>
          </a:p>
          <a:p>
            <a:pPr marL="0" indent="0" fontAlgn="base">
              <a:buNone/>
            </a:pPr>
            <a:endParaRPr lang="en-US" sz="5400" b="1" baseline="0" dirty="0">
              <a:solidFill>
                <a:schemeClr val="tx1"/>
              </a:solidFill>
            </a:endParaRPr>
          </a:p>
          <a:p>
            <a:pPr marL="0" indent="0" fontAlgn="base">
              <a:buNone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From IDC: Technologies covered include distributed cloud, pervasive AI,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composable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applications,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blockchain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diversified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IoT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more. </a:t>
            </a:r>
          </a:p>
          <a:p>
            <a:pPr marL="0" indent="0" fontAlgn="base">
              <a:buNone/>
            </a:pPr>
            <a:r>
              <a:rPr lang="en-US" sz="5400" b="0" baseline="0" dirty="0">
                <a:solidFill>
                  <a:schemeClr val="tx1"/>
                </a:solidFill>
              </a:rPr>
              <a:t>Everything as code, Automating Cyber Security for diversity and scale, Intelligent automation</a:t>
            </a:r>
          </a:p>
          <a:p>
            <a:pPr marL="0" indent="0" fontAlgn="base">
              <a:buNone/>
            </a:pPr>
            <a:endParaRPr lang="en-US" sz="5400" b="0" baseline="0" dirty="0">
              <a:solidFill>
                <a:schemeClr val="tx1"/>
              </a:solidFill>
            </a:endParaRPr>
          </a:p>
          <a:p>
            <a:pPr fontAlgn="base" hangingPunct="0"/>
            <a:r>
              <a:rPr lang="en-US" sz="5400" b="1" kern="0" dirty="0">
                <a:solidFill>
                  <a:prstClr val="black"/>
                </a:solidFill>
                <a:latin typeface="Calibri Light"/>
                <a:sym typeface="Calibri"/>
              </a:rPr>
              <a:t>1. Preparing for Software Defined Everything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kern="0" dirty="0">
                <a:solidFill>
                  <a:srgbClr val="0000BE"/>
                </a:solidFill>
                <a:latin typeface="Calibri Light"/>
                <a:sym typeface="Calibri"/>
              </a:rPr>
              <a:t>Programming, SDN, containers, DevOps, Open Software, Intelligent network, devices</a:t>
            </a:r>
          </a:p>
          <a:p>
            <a:endParaRPr lang="en-US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0" dirty="0">
                <a:solidFill>
                  <a:prstClr val="black"/>
                </a:solidFill>
                <a:latin typeface="Calibri Light"/>
                <a:sym typeface="Calibri"/>
              </a:rPr>
              <a:t>2. Accelerating the computing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kern="0" dirty="0">
                <a:solidFill>
                  <a:srgbClr val="0000BE"/>
                </a:solidFill>
                <a:latin typeface="Calibri Light"/>
                <a:sym typeface="Calibri"/>
              </a:rPr>
              <a:t>Cloud, </a:t>
            </a:r>
            <a:r>
              <a:rPr lang="en-US" b="0" kern="0" dirty="0" err="1">
                <a:solidFill>
                  <a:srgbClr val="0000BE"/>
                </a:solidFill>
                <a:latin typeface="Calibri Light"/>
                <a:sym typeface="Calibri"/>
              </a:rPr>
              <a:t>Serverless</a:t>
            </a:r>
            <a:r>
              <a:rPr lang="en-US" b="0" kern="0" dirty="0">
                <a:solidFill>
                  <a:srgbClr val="0000BE"/>
                </a:solidFill>
                <a:latin typeface="Calibri Light"/>
                <a:sym typeface="Calibri"/>
              </a:rPr>
              <a:t>, cloud edge, HPC, GPUs, Quantum</a:t>
            </a:r>
          </a:p>
          <a:p>
            <a:endParaRPr lang="en-US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0" dirty="0">
                <a:solidFill>
                  <a:srgbClr val="000000"/>
                </a:solidFill>
                <a:latin typeface="Calibri Light"/>
                <a:sym typeface="Calibri"/>
              </a:rPr>
              <a:t>3. Living mobile in a mixed reality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kern="0" dirty="0">
                <a:solidFill>
                  <a:srgbClr val="0000BE"/>
                </a:solidFill>
                <a:latin typeface="Calibri Light"/>
                <a:sym typeface="Calibri"/>
              </a:rPr>
              <a:t>Mobile, smart devices, AR, </a:t>
            </a:r>
            <a:r>
              <a:rPr lang="en-US" b="0" kern="0" dirty="0" err="1">
                <a:solidFill>
                  <a:srgbClr val="0000BE"/>
                </a:solidFill>
                <a:latin typeface="Calibri Light"/>
                <a:sym typeface="Calibri"/>
              </a:rPr>
              <a:t>IoT</a:t>
            </a:r>
            <a:r>
              <a:rPr lang="en-US" b="0" kern="0" dirty="0">
                <a:solidFill>
                  <a:srgbClr val="0000BE"/>
                </a:solidFill>
                <a:latin typeface="Calibri Light"/>
                <a:sym typeface="Calibri"/>
              </a:rPr>
              <a:t>, NUI, customization</a:t>
            </a:r>
          </a:p>
          <a:p>
            <a:endParaRPr lang="en-US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0" dirty="0">
                <a:solidFill>
                  <a:prstClr val="black"/>
                </a:solidFill>
                <a:latin typeface="Calibri Light"/>
                <a:sym typeface="Calibri"/>
              </a:rPr>
              <a:t>4. Automating Intelligence: Measuring &amp; Automating Everything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kern="0" dirty="0">
                <a:solidFill>
                  <a:srgbClr val="0000BE"/>
                </a:solidFill>
                <a:latin typeface="Calibri Light"/>
                <a:sym typeface="Calibri"/>
              </a:rPr>
              <a:t>AI, </a:t>
            </a:r>
            <a:r>
              <a:rPr lang="en-US" b="0" kern="0" dirty="0" err="1">
                <a:solidFill>
                  <a:srgbClr val="0000BE"/>
                </a:solidFill>
                <a:latin typeface="Calibri Light"/>
                <a:sym typeface="Calibri"/>
              </a:rPr>
              <a:t>chatbots</a:t>
            </a:r>
            <a:r>
              <a:rPr lang="en-US" b="0" kern="0" dirty="0">
                <a:solidFill>
                  <a:srgbClr val="0000BE"/>
                </a:solidFill>
                <a:latin typeface="Calibri Light"/>
                <a:sym typeface="Calibri"/>
              </a:rPr>
              <a:t>, NLP, automation, data, APIs, analytics, combinations</a:t>
            </a:r>
          </a:p>
          <a:p>
            <a:endParaRPr lang="en-US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0" dirty="0">
                <a:solidFill>
                  <a:prstClr val="black"/>
                </a:solidFill>
                <a:latin typeface="Calibri Light"/>
                <a:sym typeface="Calibri"/>
              </a:rPr>
              <a:t>5. Handling Cyber Security challenges at scale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kern="0" dirty="0">
                <a:solidFill>
                  <a:srgbClr val="0000BE"/>
                </a:solidFill>
                <a:latin typeface="Calibri Light"/>
                <a:sym typeface="Calibri"/>
              </a:rPr>
              <a:t>Scale, authentication, encryption, </a:t>
            </a:r>
            <a:r>
              <a:rPr lang="en-US" b="0" kern="0" dirty="0" err="1">
                <a:solidFill>
                  <a:srgbClr val="0000BE"/>
                </a:solidFill>
                <a:latin typeface="Calibri Light"/>
                <a:sym typeface="Calibri"/>
              </a:rPr>
              <a:t>BlockChain</a:t>
            </a:r>
            <a:endParaRPr lang="en-US" b="0" kern="0" dirty="0">
              <a:solidFill>
                <a:srgbClr val="0000BE"/>
              </a:solidFill>
              <a:latin typeface="Calibri Light"/>
              <a:sym typeface="Calibri"/>
            </a:endParaRP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kern="0" dirty="0">
              <a:solidFill>
                <a:srgbClr val="0000BE"/>
              </a:solidFill>
              <a:latin typeface="Calibri Light"/>
              <a:sym typeface="Calibri"/>
            </a:endParaRP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0" dirty="0">
                <a:solidFill>
                  <a:prstClr val="black"/>
                </a:solidFill>
                <a:latin typeface="Calibri Light"/>
                <a:sym typeface="Calibri"/>
              </a:rPr>
              <a:t>6. Adjusting to changing workforce expectations and habits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kern="0" dirty="0">
                <a:solidFill>
                  <a:srgbClr val="0000BE"/>
                </a:solidFill>
                <a:latin typeface="Calibri Light"/>
                <a:sym typeface="Calibri"/>
              </a:rPr>
              <a:t>Work from anywhere, gaming, sharing, open source, reduced footprint, cord-cutting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kern="0" dirty="0">
              <a:solidFill>
                <a:srgbClr val="0000BE"/>
              </a:solidFill>
              <a:latin typeface="Calibri Light"/>
              <a:sym typeface="Calibri"/>
            </a:endParaRPr>
          </a:p>
          <a:p>
            <a:endParaRPr lang="en-US" dirty="0"/>
          </a:p>
          <a:p>
            <a:pPr marL="0" indent="0" fontAlgn="base">
              <a:buNone/>
            </a:pPr>
            <a:endParaRPr lang="en-US" sz="5400" b="0" baseline="0" dirty="0">
              <a:solidFill>
                <a:schemeClr val="tx1"/>
              </a:solidFill>
            </a:endParaRPr>
          </a:p>
          <a:p>
            <a:pPr marL="0" indent="0" fontAlgn="base">
              <a:buNone/>
            </a:pPr>
            <a:endParaRPr lang="en-US" sz="5400" b="0" baseline="0" dirty="0">
              <a:solidFill>
                <a:schemeClr val="tx1"/>
              </a:solidFill>
            </a:endParaRPr>
          </a:p>
          <a:p>
            <a:pPr marL="0" indent="0" fontAlgn="base">
              <a:buNone/>
            </a:pPr>
            <a:endParaRPr lang="en-US" sz="4800" b="0" dirty="0">
              <a:solidFill>
                <a:schemeClr val="accent5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80224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 indent="228600" algn="l" fontAlgn="base" hangingPunct="0"/>
            <a:r>
              <a:rPr lang="en-US" b="1" kern="0" dirty="0">
                <a:solidFill>
                  <a:srgbClr val="0000BE"/>
                </a:solidFill>
                <a:latin typeface="Calibri Light"/>
                <a:sym typeface="Calibri"/>
              </a:rPr>
              <a:t>AI, </a:t>
            </a:r>
            <a:r>
              <a:rPr lang="en-US" b="1" kern="0" dirty="0" err="1">
                <a:solidFill>
                  <a:srgbClr val="0000BE"/>
                </a:solidFill>
                <a:latin typeface="Calibri Light"/>
                <a:sym typeface="Calibri"/>
              </a:rPr>
              <a:t>chatbots</a:t>
            </a:r>
            <a:r>
              <a:rPr lang="en-US" b="1" kern="0" dirty="0">
                <a:solidFill>
                  <a:srgbClr val="0000BE"/>
                </a:solidFill>
                <a:latin typeface="Calibri Light"/>
                <a:sym typeface="Calibri"/>
              </a:rPr>
              <a:t>, NLP, automation, data, APIs, analytics, combinations</a:t>
            </a:r>
          </a:p>
          <a:p>
            <a:pPr marL="0" lvl="1" indent="228600" algn="l" fontAlgn="base" hangingPunct="0"/>
            <a:endParaRPr lang="en-US" b="1" kern="0" dirty="0">
              <a:solidFill>
                <a:srgbClr val="0000BE"/>
              </a:solidFill>
              <a:latin typeface="Calibri Light"/>
              <a:sym typeface="Calibri"/>
            </a:endParaRPr>
          </a:p>
          <a:p>
            <a:r>
              <a:rPr lang="en-US" dirty="0">
                <a:solidFill>
                  <a:srgbClr val="FF0000"/>
                </a:solidFill>
              </a:rPr>
              <a:t>Ricky Ma,</a:t>
            </a:r>
            <a:r>
              <a:rPr lang="en-US" baseline="0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Kyle </a:t>
            </a:r>
            <a:r>
              <a:rPr lang="en-US" dirty="0" err="1">
                <a:solidFill>
                  <a:srgbClr val="FF0000"/>
                </a:solidFill>
              </a:rPr>
              <a:t>Hundman</a:t>
            </a:r>
            <a:r>
              <a:rPr lang="en-US" dirty="0">
                <a:solidFill>
                  <a:srgbClr val="FF0000"/>
                </a:solidFill>
              </a:rPr>
              <a:t>,</a:t>
            </a:r>
            <a:r>
              <a:rPr lang="en-US" baseline="0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Chris </a:t>
            </a:r>
            <a:r>
              <a:rPr lang="en-US" dirty="0" err="1">
                <a:solidFill>
                  <a:srgbClr val="FF0000"/>
                </a:solidFill>
              </a:rPr>
              <a:t>Mattman</a:t>
            </a:r>
            <a:endParaRPr lang="en-US" dirty="0">
              <a:solidFill>
                <a:srgbClr val="FF0000"/>
              </a:solidFill>
            </a:endParaRPr>
          </a:p>
          <a:p>
            <a:pPr marL="0" lvl="1" indent="228600" algn="l" fontAlgn="base" hangingPunct="0"/>
            <a:endParaRPr lang="en-US" b="1" kern="0" dirty="0">
              <a:solidFill>
                <a:srgbClr val="0000BE"/>
              </a:solidFill>
              <a:latin typeface="Calibri Light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702251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18288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2586DC-C471-064D-A35F-02F4DC8E9810}" type="slidenum"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"/>
                <a:cs typeface=""/>
                <a:sym typeface="Calibri"/>
              </a:rPr>
              <a:pPr marL="0" marR="0" lvl="0" indent="0" algn="l" defTabSz="18288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"/>
              <a:cs typeface="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293205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charset="0"/>
              <a:buChar char="•"/>
            </a:pPr>
            <a:r>
              <a:rPr lang="en-US" dirty="0"/>
              <a:t>Watson</a:t>
            </a:r>
            <a:r>
              <a:rPr lang="en-US" baseline="0" dirty="0"/>
              <a:t> was a digital TA</a:t>
            </a:r>
          </a:p>
          <a:p>
            <a:pPr marL="171450" indent="-171450">
              <a:buFont typeface="Arial" charset="0"/>
              <a:buChar char="•"/>
            </a:pPr>
            <a:r>
              <a:rPr lang="en-US" baseline="0" dirty="0"/>
              <a:t>Huge trend in stocks to use ML for trends.  Use a Q Learner Deep Learning algorithm so the computer makes similar data and trains on it.</a:t>
            </a:r>
          </a:p>
          <a:p>
            <a:pPr marL="171450" indent="-171450" fontAlgn="base">
              <a:buFont typeface="Arial" charset="0"/>
              <a:buChar char="•"/>
            </a:pPr>
            <a:r>
              <a:rPr lang="en-US" baseline="0" dirty="0"/>
              <a:t>Self driving cars </a:t>
            </a:r>
            <a:r>
              <a:rPr lang="en-US" baseline="0" dirty="0" err="1"/>
              <a:t>eg</a:t>
            </a:r>
            <a:r>
              <a:rPr lang="en-US" baseline="0" dirty="0"/>
              <a:t> Google’s </a:t>
            </a:r>
            <a:r>
              <a:rPr lang="en-US" baseline="0" dirty="0" err="1"/>
              <a:t>Waymo</a:t>
            </a:r>
            <a:r>
              <a:rPr lang="en-US" baseline="0" dirty="0"/>
              <a:t> car. 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We’ve now launched the </a:t>
            </a:r>
            <a:r>
              <a:rPr lang="en-US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early rider program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 public trial of our self-driving cars in Phoenix, AZ, and we also continue to test every day in three other US locations.</a:t>
            </a:r>
          </a:p>
          <a:p>
            <a:pPr marL="171450" indent="-171450" fontAlgn="base">
              <a:buFont typeface="Arial" charset="0"/>
              <a:buChar char="•"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We've tested our self-driving vehicles across multiple locations in the US, including cities like Mountain View, CA; Austin, TX; Kirkland, WA; and Metro Phoenix, AZ. By driving every day in different types of real-world conditions, we teach our cars to navigate safely and comfortably through all sorts of situations (https://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waymo.com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ontheroad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/)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86E5AB-D48C-5947-B190-411BC8DAA43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69494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Example</a:t>
            </a:r>
            <a:r>
              <a:rPr lang="en-US" baseline="0" dirty="0"/>
              <a:t> of ML applied to images.  We want to have it work on parts, subassemblies.</a:t>
            </a:r>
          </a:p>
          <a:p>
            <a:endParaRPr lang="en-US" baseline="0" dirty="0"/>
          </a:p>
          <a:p>
            <a:r>
              <a:rPr lang="en-US" baseline="0" dirty="0"/>
              <a:t>Here’s someone we don’t know.  If we train it correctly, here’s what we could find.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86E5AB-D48C-5947-B190-411BC8DAA43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30719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254BB-6854-4893-B510-576D1548A7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C60DB-334C-454E-B210-77B0864F57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254BB-6854-4893-B510-576D1548A7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C60DB-334C-454E-B210-77B0864F57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254BB-6854-4893-B510-576D1548A7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C60DB-334C-454E-B210-77B0864F57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 N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PL-logo_Stacked_Red-Black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2771" y="1569592"/>
            <a:ext cx="2881215" cy="1440607"/>
          </a:xfrm>
          <a:prstGeom prst="rect">
            <a:avLst/>
          </a:prstGeom>
        </p:spPr>
      </p:pic>
      <p:sp>
        <p:nvSpPr>
          <p:cNvPr id="9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608284" y="2914154"/>
            <a:ext cx="10032295" cy="430183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800" b="0" baseline="0">
                <a:solidFill>
                  <a:srgbClr val="000000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Presentation Title</a:t>
            </a:r>
          </a:p>
        </p:txBody>
      </p:sp>
      <p:sp>
        <p:nvSpPr>
          <p:cNvPr id="11" name="Text Placeholder 20"/>
          <p:cNvSpPr>
            <a:spLocks noGrp="1"/>
          </p:cNvSpPr>
          <p:nvPr>
            <p:ph type="body" sz="quarter" idx="19" hasCustomPrompt="1"/>
          </p:nvPr>
        </p:nvSpPr>
        <p:spPr>
          <a:xfrm>
            <a:off x="1623110" y="3493463"/>
            <a:ext cx="9998657" cy="1235772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aseline="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Edit Name(s) of Presenter(s), Directorate/Division and Date</a:t>
            </a:r>
          </a:p>
        </p:txBody>
      </p:sp>
    </p:spTree>
    <p:extLst/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 Horizonta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JPL-logo_Stacked_Red-Black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924" y="5164669"/>
            <a:ext cx="2881215" cy="1440607"/>
          </a:xfrm>
          <a:prstGeom prst="rect">
            <a:avLst/>
          </a:prstGeom>
        </p:spPr>
      </p:pic>
      <p:sp>
        <p:nvSpPr>
          <p:cNvPr id="6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3"/>
            <a:ext cx="12192000" cy="4559905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FontTx/>
              <a:buNone/>
              <a:defRPr sz="1600">
                <a:solidFill>
                  <a:srgbClr val="000000"/>
                </a:solidFill>
              </a:defRPr>
            </a:lvl1pPr>
          </a:lstStyle>
          <a:p>
            <a:endParaRPr lang="en-US" dirty="0"/>
          </a:p>
          <a:p>
            <a:r>
              <a:rPr lang="en-US" dirty="0"/>
              <a:t>\</a:t>
            </a:r>
          </a:p>
          <a:p>
            <a:r>
              <a:rPr lang="en-US" dirty="0"/>
              <a:t>Click Icon to Add Picture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739983" y="4942621"/>
            <a:ext cx="10032295" cy="430183"/>
          </a:xfrm>
          <a:prstGeom prst="rect">
            <a:avLst/>
          </a:prstGeom>
        </p:spPr>
        <p:txBody>
          <a:bodyPr anchor="t"/>
          <a:lstStyle>
            <a:lvl1pPr marL="0" indent="0" algn="r">
              <a:buNone/>
              <a:defRPr sz="2800" b="0" baseline="0">
                <a:solidFill>
                  <a:srgbClr val="000000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Presentation Title</a:t>
            </a:r>
          </a:p>
        </p:txBody>
      </p:sp>
      <p:sp>
        <p:nvSpPr>
          <p:cNvPr id="8" name="Text Placeholder 20"/>
          <p:cNvSpPr>
            <a:spLocks noGrp="1"/>
          </p:cNvSpPr>
          <p:nvPr>
            <p:ph type="body" sz="quarter" idx="18" hasCustomPrompt="1"/>
          </p:nvPr>
        </p:nvSpPr>
        <p:spPr>
          <a:xfrm>
            <a:off x="1754805" y="5421290"/>
            <a:ext cx="9998657" cy="804438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aseline="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Edit Name(s) of Presenter(s), Directorate/Division and Date</a:t>
            </a:r>
          </a:p>
        </p:txBody>
      </p:sp>
    </p:spTree>
    <p:extLst/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" y="2995083"/>
            <a:ext cx="12192000" cy="867834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4800" b="0" i="0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Chapter Divider</a:t>
            </a:r>
          </a:p>
        </p:txBody>
      </p:sp>
    </p:spTree>
    <p:extLst/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492878"/>
            <a:ext cx="180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Date Goes Here</a:t>
            </a: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11780" y="6492878"/>
            <a:ext cx="72813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Name of presentation or other info goes here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91892" y="6492878"/>
            <a:ext cx="16905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B0B505-5A34-8746-A5A9-793D5E51FFC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/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492878"/>
            <a:ext cx="180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Date Goes Here</a:t>
            </a: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11780" y="6492878"/>
            <a:ext cx="72813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Name of presentation or other info goes here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91892" y="6492878"/>
            <a:ext cx="16905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B0B505-5A34-8746-A5A9-793D5E51FFC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632181" y="917225"/>
            <a:ext cx="10974917" cy="327905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2000" baseline="0">
                <a:solidFill>
                  <a:srgbClr val="000000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605368" y="454028"/>
            <a:ext cx="10977032" cy="436031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800" b="1" i="0" cap="none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Header</a:t>
            </a:r>
          </a:p>
        </p:txBody>
      </p:sp>
    </p:spTree>
    <p:extLst/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Bullet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492878"/>
            <a:ext cx="180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Date Goes Here</a:t>
            </a:r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11780" y="6492878"/>
            <a:ext cx="72813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Name of presentation or other info goes here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91892" y="6492878"/>
            <a:ext cx="16905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B0B505-5A34-8746-A5A9-793D5E51FFC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17" hasCustomPrompt="1"/>
          </p:nvPr>
        </p:nvSpPr>
        <p:spPr>
          <a:xfrm>
            <a:off x="632181" y="917225"/>
            <a:ext cx="10974917" cy="327905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2000" baseline="0">
                <a:solidFill>
                  <a:srgbClr val="000000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19" name="Title 1"/>
          <p:cNvSpPr>
            <a:spLocks noGrp="1"/>
          </p:cNvSpPr>
          <p:nvPr>
            <p:ph type="ctrTitle" hasCustomPrompt="1"/>
          </p:nvPr>
        </p:nvSpPr>
        <p:spPr>
          <a:xfrm>
            <a:off x="605368" y="454028"/>
            <a:ext cx="10977032" cy="436031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800" b="1" i="0" cap="none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Header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6237816" y="1476966"/>
            <a:ext cx="5344584" cy="4815887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0"/>
          </p:nvPr>
        </p:nvSpPr>
        <p:spPr>
          <a:xfrm>
            <a:off x="605370" y="1476378"/>
            <a:ext cx="5365201" cy="481647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/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492878"/>
            <a:ext cx="180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Date Goes Here</a:t>
            </a:r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11780" y="6492878"/>
            <a:ext cx="72813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Name of presentation or other info goes here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91892" y="6492878"/>
            <a:ext cx="16905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B0B505-5A34-8746-A5A9-793D5E51FFC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17" hasCustomPrompt="1"/>
          </p:nvPr>
        </p:nvSpPr>
        <p:spPr>
          <a:xfrm>
            <a:off x="632181" y="917225"/>
            <a:ext cx="10974917" cy="327905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2000" baseline="0">
                <a:solidFill>
                  <a:srgbClr val="000000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19" name="Title 1"/>
          <p:cNvSpPr>
            <a:spLocks noGrp="1"/>
          </p:cNvSpPr>
          <p:nvPr>
            <p:ph type="ctrTitle" hasCustomPrompt="1"/>
          </p:nvPr>
        </p:nvSpPr>
        <p:spPr>
          <a:xfrm>
            <a:off x="605368" y="454028"/>
            <a:ext cx="10977032" cy="436031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800" b="1" i="0" cap="none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Header</a:t>
            </a:r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1476377"/>
            <a:ext cx="12192000" cy="4816475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FontTx/>
              <a:buNone/>
              <a:defRPr sz="1600">
                <a:solidFill>
                  <a:srgbClr val="000000"/>
                </a:solidFill>
              </a:defRPr>
            </a:lvl1pPr>
          </a:lstStyle>
          <a:p>
            <a:endParaRPr lang="en-US" dirty="0"/>
          </a:p>
          <a:p>
            <a:r>
              <a:rPr lang="en-US" dirty="0"/>
              <a:t>\</a:t>
            </a:r>
          </a:p>
          <a:p>
            <a:r>
              <a:rPr lang="en-US" dirty="0"/>
              <a:t>Click Icon to Add Picture</a:t>
            </a:r>
          </a:p>
        </p:txBody>
      </p:sp>
    </p:spTree>
    <p:extLst/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254BB-6854-4893-B510-576D1548A7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C60DB-334C-454E-B210-77B0864F57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  <p:hf hd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 - Top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content_Bg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3175">
            <a:miter lim="400000"/>
          </a:ln>
        </p:spPr>
      </p:pic>
      <p:sp>
        <p:nvSpPr>
          <p:cNvPr id="63" name="Shape 63"/>
          <p:cNvSpPr/>
          <p:nvPr/>
        </p:nvSpPr>
        <p:spPr>
          <a:xfrm>
            <a:off x="15156047" y="-227350"/>
            <a:ext cx="7506709" cy="81564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0053" tIns="20053" rIns="20053" bIns="20053" anchor="ctr">
            <a:spAutoFit/>
          </a:bodyPr>
          <a:lstStyle>
            <a:lvl1pPr>
              <a:defRPr sz="17000" spc="2209"/>
            </a:lvl1pPr>
          </a:lstStyle>
          <a:p>
            <a:pPr defTabSz="914400" hangingPunct="0"/>
            <a:r>
              <a:rPr sz="5037" kern="0">
                <a:solidFill>
                  <a:srgbClr val="000000"/>
                </a:solidFill>
                <a:latin typeface="Calibri Light"/>
                <a:sym typeface="Calibri"/>
              </a:rPr>
              <a:t>SPEAKER NAME</a:t>
            </a:r>
          </a:p>
        </p:txBody>
      </p:sp>
      <p:sp>
        <p:nvSpPr>
          <p:cNvPr id="64" name="Shape 64"/>
          <p:cNvSpPr/>
          <p:nvPr/>
        </p:nvSpPr>
        <p:spPr>
          <a:xfrm>
            <a:off x="13386941" y="2916501"/>
            <a:ext cx="7669189" cy="49645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0053" tIns="20053" rIns="20053" bIns="20053" anchor="ctr">
            <a:spAutoFit/>
          </a:bodyPr>
          <a:lstStyle>
            <a:lvl1pPr>
              <a:defRPr sz="10000" cap="all" spc="3000"/>
            </a:lvl1pPr>
          </a:lstStyle>
          <a:p>
            <a:pPr defTabSz="914400" hangingPunct="0"/>
            <a:r>
              <a:rPr sz="2963" kern="0">
                <a:solidFill>
                  <a:srgbClr val="000000"/>
                </a:solidFill>
                <a:latin typeface="Calibri Light"/>
                <a:sym typeface="Calibri"/>
              </a:rPr>
              <a:t>TITLE OF SLIDE</a:t>
            </a:r>
          </a:p>
        </p:txBody>
      </p:sp>
      <p:sp>
        <p:nvSpPr>
          <p:cNvPr id="65" name="Shape 65"/>
          <p:cNvSpPr>
            <a:spLocks noGrp="1"/>
          </p:cNvSpPr>
          <p:nvPr>
            <p:ph type="body" sz="quarter" idx="13"/>
          </p:nvPr>
        </p:nvSpPr>
        <p:spPr>
          <a:xfrm>
            <a:off x="359513" y="811333"/>
            <a:ext cx="3683252" cy="543867"/>
          </a:xfrm>
          <a:prstGeom prst="rect">
            <a:avLst/>
          </a:prstGeom>
        </p:spPr>
        <p:txBody>
          <a:bodyPr wrap="none" anchor="ctr">
            <a:spAutoFit/>
          </a:bodyPr>
          <a:lstStyle>
            <a:lvl1pPr algn="l">
              <a:defRPr sz="3260" cap="all" spc="196"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r>
              <a:t>title of slide</a:t>
            </a:r>
          </a:p>
        </p:txBody>
      </p:sp>
      <p:sp>
        <p:nvSpPr>
          <p:cNvPr id="66" name="Shape 6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erFooter modifi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492877"/>
            <a:ext cx="180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August 10, 2017</a:t>
            </a: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11779" y="6492877"/>
            <a:ext cx="72813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https://goto.jpl.nasa.gov/orchestration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91891" y="6492877"/>
            <a:ext cx="16905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B0B505-5A34-8746-A5A9-793D5E51FFC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605368" y="454027"/>
            <a:ext cx="10977032" cy="436031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800" b="1" i="0" cap="none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Header</a:t>
            </a:r>
          </a:p>
        </p:txBody>
      </p:sp>
    </p:spTree>
    <p:extLst/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/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1232" y="5195578"/>
            <a:ext cx="10621169" cy="9842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/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/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/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>
            <a:spLocks noGrp="1"/>
          </p:cNvSpPr>
          <p:nvPr>
            <p:ph type="title"/>
          </p:nvPr>
        </p:nvSpPr>
        <p:spPr>
          <a:xfrm>
            <a:off x="605370" y="454026"/>
            <a:ext cx="10977033" cy="436032"/>
          </a:xfrm>
          <a:prstGeom prst="rect">
            <a:avLst/>
          </a:prstGeom>
        </p:spPr>
        <p:txBody>
          <a:bodyPr anchor="t"/>
          <a:lstStyle>
            <a:lvl1pPr>
              <a:defRPr sz="2800" b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136" name="Shape 136"/>
          <p:cNvSpPr>
            <a:spLocks noGrp="1"/>
          </p:cNvSpPr>
          <p:nvPr>
            <p:ph type="sldNum" sz="quarter" idx="2"/>
          </p:nvPr>
        </p:nvSpPr>
        <p:spPr>
          <a:xfrm>
            <a:off x="10926557" y="6540821"/>
            <a:ext cx="257632" cy="269241"/>
          </a:xfrm>
          <a:prstGeom prst="rect">
            <a:avLst/>
          </a:prstGeom>
        </p:spPr>
        <p:txBody>
          <a:bodyPr lIns="91440" tIns="45720" rIns="91440" bIns="45720"/>
          <a:lstStyle/>
          <a:p>
            <a:pPr hangingPunct="0"/>
            <a:fld id="{86CB4B4D-7CA3-9044-876B-883B54F8677D}" type="slidenum">
              <a:rPr lang="uk-UA" kern="0" smtClean="0">
                <a:solidFill>
                  <a:srgbClr val="000000"/>
                </a:solidFill>
                <a:sym typeface="Calibri"/>
              </a:rPr>
              <a:pPr hangingPunct="0"/>
              <a:t>‹#›</a:t>
            </a:fld>
            <a:endParaRPr lang="uk-UA" kern="0">
              <a:solidFill>
                <a:srgbClr val="000000"/>
              </a:solidFill>
              <a:sym typeface="Calibri"/>
            </a:endParaRPr>
          </a:p>
        </p:txBody>
      </p:sp>
    </p:spTree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Header/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Shape 364"/>
          <p:cNvSpPr>
            <a:spLocks noGrp="1"/>
          </p:cNvSpPr>
          <p:nvPr>
            <p:ph type="sldNum" sz="quarter" idx="2"/>
          </p:nvPr>
        </p:nvSpPr>
        <p:spPr>
          <a:xfrm>
            <a:off x="11371603" y="6574233"/>
            <a:ext cx="210801" cy="202417"/>
          </a:xfrm>
          <a:prstGeom prst="rect">
            <a:avLst/>
          </a:prstGeom>
        </p:spPr>
        <p:txBody>
          <a:bodyPr lIns="91440" tIns="45720" rIns="91440" bIns="45720"/>
          <a:lstStyle>
            <a:lvl1pPr defTabSz="457200">
              <a:defRPr sz="8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hangingPunct="0"/>
            <a:fld id="{86CB4B4D-7CA3-9044-876B-883B54F8677D}" type="slidenum">
              <a:rPr kern="0">
                <a:solidFill>
                  <a:srgbClr val="000000"/>
                </a:solidFill>
              </a:rPr>
              <a:pPr hangingPunct="0"/>
              <a:t>‹#›</a:t>
            </a:fld>
            <a:endParaRPr kern="0">
              <a:solidFill>
                <a:srgbClr val="000000"/>
              </a:solidFill>
            </a:endParaRPr>
          </a:p>
        </p:txBody>
      </p:sp>
      <p:sp>
        <p:nvSpPr>
          <p:cNvPr id="365" name="Shape 365"/>
          <p:cNvSpPr>
            <a:spLocks noGrp="1"/>
          </p:cNvSpPr>
          <p:nvPr>
            <p:ph type="body" sz="quarter" idx="1"/>
          </p:nvPr>
        </p:nvSpPr>
        <p:spPr>
          <a:xfrm>
            <a:off x="632181" y="917223"/>
            <a:ext cx="10974917" cy="327906"/>
          </a:xfrm>
          <a:prstGeom prst="rect">
            <a:avLst/>
          </a:prstGeom>
        </p:spPr>
        <p:txBody>
          <a:bodyPr/>
          <a:lstStyle>
            <a:lvl1pPr marL="0" indent="0" defTabSz="457200">
              <a:lnSpc>
                <a:spcPct val="100000"/>
              </a:lnSpc>
              <a:spcBef>
                <a:spcPts val="450"/>
              </a:spcBef>
              <a:buSzTx/>
              <a:buFontTx/>
              <a:buNone/>
              <a:defRPr sz="2000">
                <a:latin typeface="Arial"/>
                <a:ea typeface="Arial"/>
                <a:cs typeface="Arial"/>
                <a:sym typeface="Arial"/>
              </a:defRPr>
            </a:lvl1pPr>
            <a:lvl2pPr marL="0" indent="228600" defTabSz="457200">
              <a:lnSpc>
                <a:spcPct val="100000"/>
              </a:lnSpc>
              <a:spcBef>
                <a:spcPts val="450"/>
              </a:spcBef>
              <a:buSzTx/>
              <a:buFontTx/>
              <a:buNone/>
              <a:defRPr sz="2000">
                <a:latin typeface="Arial"/>
                <a:ea typeface="Arial"/>
                <a:cs typeface="Arial"/>
                <a:sym typeface="Arial"/>
              </a:defRPr>
            </a:lvl2pPr>
            <a:lvl3pPr marL="0" indent="457200" defTabSz="457200">
              <a:lnSpc>
                <a:spcPct val="100000"/>
              </a:lnSpc>
              <a:spcBef>
                <a:spcPts val="450"/>
              </a:spcBef>
              <a:buSzTx/>
              <a:buFontTx/>
              <a:buNone/>
              <a:defRPr sz="2000">
                <a:latin typeface="Arial"/>
                <a:ea typeface="Arial"/>
                <a:cs typeface="Arial"/>
                <a:sym typeface="Arial"/>
              </a:defRPr>
            </a:lvl3pPr>
            <a:lvl4pPr marL="0" indent="685800" defTabSz="457200">
              <a:lnSpc>
                <a:spcPct val="100000"/>
              </a:lnSpc>
              <a:spcBef>
                <a:spcPts val="450"/>
              </a:spcBef>
              <a:buSzTx/>
              <a:buFontTx/>
              <a:buNone/>
              <a:defRPr sz="2000">
                <a:latin typeface="Arial"/>
                <a:ea typeface="Arial"/>
                <a:cs typeface="Arial"/>
                <a:sym typeface="Arial"/>
              </a:defRPr>
            </a:lvl4pPr>
            <a:lvl5pPr marL="0" indent="914400" defTabSz="457200">
              <a:lnSpc>
                <a:spcPct val="100000"/>
              </a:lnSpc>
              <a:spcBef>
                <a:spcPts val="450"/>
              </a:spcBef>
              <a:buSzTx/>
              <a:buFontTx/>
              <a:buNone/>
              <a:defRPr sz="2000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66" name="Shape 366"/>
          <p:cNvSpPr>
            <a:spLocks noGrp="1"/>
          </p:cNvSpPr>
          <p:nvPr>
            <p:ph type="title"/>
          </p:nvPr>
        </p:nvSpPr>
        <p:spPr>
          <a:xfrm>
            <a:off x="605370" y="454026"/>
            <a:ext cx="10977033" cy="436032"/>
          </a:xfrm>
          <a:prstGeom prst="rect">
            <a:avLst/>
          </a:prstGeom>
        </p:spPr>
        <p:txBody>
          <a:bodyPr anchor="t"/>
          <a:lstStyle>
            <a:lvl1pPr defTabSz="457200">
              <a:lnSpc>
                <a:spcPct val="100000"/>
              </a:lnSpc>
              <a:defRPr sz="28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982" y="4800600"/>
            <a:ext cx="7315200" cy="566738"/>
          </a:xfrm>
        </p:spPr>
        <p:txBody>
          <a:bodyPr anchor="b">
            <a:normAutofit/>
          </a:bodyPr>
          <a:lstStyle>
            <a:lvl1pPr algn="ctr">
              <a:defRPr sz="22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982" y="612775"/>
            <a:ext cx="7315200" cy="4114800"/>
          </a:xfrm>
        </p:spPr>
        <p:txBody>
          <a:bodyPr/>
          <a:lstStyle>
            <a:lvl1pPr marL="0" indent="0">
              <a:buNone/>
              <a:defRPr sz="1600"/>
            </a:lvl1pPr>
            <a:lvl2pPr marL="228600" indent="0">
              <a:buNone/>
              <a:defRPr sz="1400"/>
            </a:lvl2pPr>
            <a:lvl3pPr marL="457200" indent="0">
              <a:buNone/>
              <a:defRPr sz="1200"/>
            </a:lvl3pPr>
            <a:lvl4pPr marL="685800" indent="0">
              <a:buNone/>
              <a:defRPr sz="1000"/>
            </a:lvl4pPr>
            <a:lvl5pPr marL="914400" indent="0">
              <a:buNone/>
              <a:defRPr sz="1000"/>
            </a:lvl5pPr>
            <a:lvl6pPr marL="1143000" indent="0">
              <a:buNone/>
              <a:defRPr sz="1000"/>
            </a:lvl6pPr>
            <a:lvl7pPr marL="1371600" indent="0">
              <a:buNone/>
              <a:defRPr sz="1000"/>
            </a:lvl7pPr>
            <a:lvl8pPr marL="1600200" indent="0">
              <a:buNone/>
              <a:defRPr sz="1000"/>
            </a:lvl8pPr>
            <a:lvl9pPr marL="1828800" indent="0">
              <a:buNone/>
              <a:defRPr sz="1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982" y="5367340"/>
            <a:ext cx="7315200" cy="804863"/>
          </a:xfr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500"/>
            </a:lvl4pPr>
            <a:lvl5pPr marL="914400" indent="0">
              <a:buNone/>
              <a:defRPr sz="500"/>
            </a:lvl5pPr>
            <a:lvl6pPr marL="1143000" indent="0">
              <a:buNone/>
              <a:defRPr sz="500"/>
            </a:lvl6pPr>
            <a:lvl7pPr marL="1371600" indent="0">
              <a:buNone/>
              <a:defRPr sz="500"/>
            </a:lvl7pPr>
            <a:lvl8pPr marL="1600200" indent="0">
              <a:buNone/>
              <a:defRPr sz="500"/>
            </a:lvl8pPr>
            <a:lvl9pPr marL="1828800" indent="0">
              <a:buNone/>
              <a:defRPr sz="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/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19" y="4406902"/>
            <a:ext cx="10363200" cy="1362075"/>
          </a:xfrm>
        </p:spPr>
        <p:txBody>
          <a:bodyPr anchor="t"/>
          <a:lstStyle>
            <a:lvl1pPr algn="l">
              <a:defRPr sz="2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19" y="2906712"/>
            <a:ext cx="10363200" cy="1500188"/>
          </a:xfrm>
        </p:spPr>
        <p:txBody>
          <a:bodyPr anchor="b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286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572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685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144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430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3716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002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28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pPr hangingPunct="0"/>
            <a:fld id="{05CECD4F-AD8B-2148-9B31-6079116AE208}" type="datetimeFigureOut">
              <a:rPr lang="en-US" kern="0" smtClean="0">
                <a:solidFill>
                  <a:srgbClr val="000000"/>
                </a:solidFill>
                <a:sym typeface="Calibri"/>
              </a:rPr>
              <a:pPr hangingPunct="0"/>
              <a:t>11/6/2018</a:t>
            </a:fld>
            <a:endParaRPr lang="en-US" kern="0">
              <a:solidFill>
                <a:srgbClr val="000000"/>
              </a:solidFill>
              <a:sym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pPr hangingPunct="0"/>
            <a:endParaRPr lang="en-US" kern="0">
              <a:solidFill>
                <a:srgbClr val="000000"/>
              </a:solidFill>
              <a:sym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pPr hangingPunct="0"/>
            <a:fld id="{BBC21D29-CA4D-ED4B-B54A-A736ED6796E6}" type="slidenum">
              <a:rPr lang="en-US" kern="0" smtClean="0">
                <a:solidFill>
                  <a:srgbClr val="000000"/>
                </a:solidFill>
                <a:sym typeface="Calibri"/>
              </a:rPr>
              <a:pPr hangingPunct="0"/>
              <a:t>‹#›</a:t>
            </a:fld>
            <a:endParaRPr lang="en-US" kern="0">
              <a:solidFill>
                <a:srgbClr val="000000"/>
              </a:solidFill>
              <a:sym typeface="Calibri"/>
            </a:endParaRPr>
          </a:p>
        </p:txBody>
      </p:sp>
    </p:spTree>
    <p:extLst/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254BB-6854-4893-B510-576D1548A7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C60DB-334C-454E-B210-77B0864F57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  <p:hf hdr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448300" cy="4525963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34100" y="1600202"/>
            <a:ext cx="5448300" cy="4525963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pPr hangingPunct="0"/>
            <a:fld id="{05CECD4F-AD8B-2148-9B31-6079116AE208}" type="datetimeFigureOut">
              <a:rPr lang="en-US" kern="0" smtClean="0">
                <a:solidFill>
                  <a:srgbClr val="000000"/>
                </a:solidFill>
                <a:sym typeface="Calibri"/>
              </a:rPr>
              <a:pPr hangingPunct="0"/>
              <a:t>11/6/2018</a:t>
            </a:fld>
            <a:endParaRPr lang="en-US" kern="0">
              <a:solidFill>
                <a:srgbClr val="000000"/>
              </a:solidFill>
              <a:sym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pPr hangingPunct="0"/>
            <a:endParaRPr lang="en-US" kern="0">
              <a:solidFill>
                <a:srgbClr val="000000"/>
              </a:solidFill>
              <a:sym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pPr hangingPunct="0"/>
            <a:fld id="{BBC21D29-CA4D-ED4B-B54A-A736ED6796E6}" type="slidenum">
              <a:rPr lang="en-US" kern="0" smtClean="0">
                <a:solidFill>
                  <a:srgbClr val="000000"/>
                </a:solidFill>
                <a:sym typeface="Calibri"/>
              </a:rPr>
              <a:pPr hangingPunct="0"/>
              <a:t>‹#›</a:t>
            </a:fld>
            <a:endParaRPr lang="en-US" kern="0">
              <a:solidFill>
                <a:srgbClr val="000000"/>
              </a:solidFill>
              <a:sym typeface="Calibri"/>
            </a:endParaRPr>
          </a:p>
        </p:txBody>
      </p:sp>
    </p:spTree>
    <p:extLst/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2"/>
            <a:ext cx="5387182" cy="639763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7182" cy="3951288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634" y="1535112"/>
            <a:ext cx="5388769" cy="639763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634" y="2174875"/>
            <a:ext cx="5388769" cy="3951288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pPr hangingPunct="0"/>
            <a:fld id="{05CECD4F-AD8B-2148-9B31-6079116AE208}" type="datetimeFigureOut">
              <a:rPr lang="en-US" kern="0" smtClean="0">
                <a:solidFill>
                  <a:srgbClr val="000000"/>
                </a:solidFill>
                <a:sym typeface="Calibri"/>
              </a:rPr>
              <a:pPr hangingPunct="0"/>
              <a:t>11/6/2018</a:t>
            </a:fld>
            <a:endParaRPr lang="en-US" kern="0">
              <a:solidFill>
                <a:srgbClr val="000000"/>
              </a:solidFill>
              <a:sym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pPr hangingPunct="0"/>
            <a:endParaRPr lang="en-US" kern="0">
              <a:solidFill>
                <a:srgbClr val="000000"/>
              </a:solidFill>
              <a:sym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pPr hangingPunct="0"/>
            <a:fld id="{BBC21D29-CA4D-ED4B-B54A-A736ED6796E6}" type="slidenum">
              <a:rPr lang="en-US" kern="0" smtClean="0">
                <a:solidFill>
                  <a:srgbClr val="000000"/>
                </a:solidFill>
                <a:sym typeface="Calibri"/>
              </a:rPr>
              <a:pPr hangingPunct="0"/>
              <a:t>‹#›</a:t>
            </a:fld>
            <a:endParaRPr lang="en-US" kern="0">
              <a:solidFill>
                <a:srgbClr val="000000"/>
              </a:solidFill>
              <a:sym typeface="Calibri"/>
            </a:endParaRPr>
          </a:p>
        </p:txBody>
      </p:sp>
    </p:spTree>
    <p:extLst/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pPr hangingPunct="0"/>
            <a:fld id="{05CECD4F-AD8B-2148-9B31-6079116AE208}" type="datetimeFigureOut">
              <a:rPr lang="en-US" kern="0" smtClean="0">
                <a:solidFill>
                  <a:srgbClr val="000000"/>
                </a:solidFill>
                <a:sym typeface="Calibri"/>
              </a:rPr>
              <a:pPr hangingPunct="0"/>
              <a:t>11/6/2018</a:t>
            </a:fld>
            <a:endParaRPr lang="en-US" kern="0">
              <a:solidFill>
                <a:srgbClr val="000000"/>
              </a:solidFill>
              <a:sym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pPr hangingPunct="0"/>
            <a:endParaRPr lang="en-US" kern="0">
              <a:solidFill>
                <a:srgbClr val="000000"/>
              </a:solidFill>
              <a:sym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pPr hangingPunct="0"/>
            <a:fld id="{BBC21D29-CA4D-ED4B-B54A-A736ED6796E6}" type="slidenum">
              <a:rPr lang="en-US" kern="0" smtClean="0">
                <a:solidFill>
                  <a:srgbClr val="000000"/>
                </a:solidFill>
                <a:sym typeface="Calibri"/>
              </a:rPr>
              <a:pPr hangingPunct="0"/>
              <a:t>‹#›</a:t>
            </a:fld>
            <a:endParaRPr lang="en-US" kern="0">
              <a:solidFill>
                <a:srgbClr val="000000"/>
              </a:solidFill>
              <a:sym typeface="Calibri"/>
            </a:endParaRPr>
          </a:p>
        </p:txBody>
      </p:sp>
    </p:spTree>
    <p:extLst/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0819" cy="1162050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470" y="273052"/>
            <a:ext cx="6815931" cy="5853113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0819" cy="4691063"/>
          </a:xfr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500"/>
            </a:lvl4pPr>
            <a:lvl5pPr marL="914400" indent="0">
              <a:buNone/>
              <a:defRPr sz="500"/>
            </a:lvl5pPr>
            <a:lvl6pPr marL="1143000" indent="0">
              <a:buNone/>
              <a:defRPr sz="500"/>
            </a:lvl6pPr>
            <a:lvl7pPr marL="1371600" indent="0">
              <a:buNone/>
              <a:defRPr sz="500"/>
            </a:lvl7pPr>
            <a:lvl8pPr marL="1600200" indent="0">
              <a:buNone/>
              <a:defRPr sz="500"/>
            </a:lvl8pPr>
            <a:lvl9pPr marL="1828800" indent="0">
              <a:buNone/>
              <a:defRPr sz="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pPr hangingPunct="0"/>
            <a:fld id="{05CECD4F-AD8B-2148-9B31-6079116AE208}" type="datetimeFigureOut">
              <a:rPr lang="en-US" kern="0" smtClean="0">
                <a:solidFill>
                  <a:srgbClr val="000000"/>
                </a:solidFill>
                <a:sym typeface="Calibri"/>
              </a:rPr>
              <a:pPr hangingPunct="0"/>
              <a:t>11/6/2018</a:t>
            </a:fld>
            <a:endParaRPr lang="en-US" kern="0">
              <a:solidFill>
                <a:srgbClr val="000000"/>
              </a:solidFill>
              <a:sym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pPr hangingPunct="0"/>
            <a:endParaRPr lang="en-US" kern="0">
              <a:solidFill>
                <a:srgbClr val="000000"/>
              </a:solidFill>
              <a:sym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pPr hangingPunct="0"/>
            <a:fld id="{BBC21D29-CA4D-ED4B-B54A-A736ED6796E6}" type="slidenum">
              <a:rPr lang="en-US" kern="0" smtClean="0">
                <a:solidFill>
                  <a:srgbClr val="000000"/>
                </a:solidFill>
                <a:sym typeface="Calibri"/>
              </a:rPr>
              <a:pPr hangingPunct="0"/>
              <a:t>‹#›</a:t>
            </a:fld>
            <a:endParaRPr lang="en-US" kern="0">
              <a:solidFill>
                <a:srgbClr val="000000"/>
              </a:solidFill>
              <a:sym typeface="Calibri"/>
            </a:endParaRPr>
          </a:p>
        </p:txBody>
      </p:sp>
    </p:spTree>
    <p:extLst/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pPr hangingPunct="0"/>
            <a:fld id="{05CECD4F-AD8B-2148-9B31-6079116AE208}" type="datetimeFigureOut">
              <a:rPr lang="en-US" kern="0" smtClean="0">
                <a:solidFill>
                  <a:srgbClr val="000000"/>
                </a:solidFill>
                <a:sym typeface="Calibri"/>
              </a:rPr>
              <a:pPr hangingPunct="0"/>
              <a:t>11/6/2018</a:t>
            </a:fld>
            <a:endParaRPr lang="en-US" kern="0">
              <a:solidFill>
                <a:srgbClr val="000000"/>
              </a:solidFill>
              <a:sym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pPr hangingPunct="0"/>
            <a:endParaRPr lang="en-US" kern="0">
              <a:solidFill>
                <a:srgbClr val="000000"/>
              </a:solidFill>
              <a:sym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pPr hangingPunct="0"/>
            <a:fld id="{BBC21D29-CA4D-ED4B-B54A-A736ED6796E6}" type="slidenum">
              <a:rPr lang="en-US" kern="0" smtClean="0">
                <a:solidFill>
                  <a:srgbClr val="000000"/>
                </a:solidFill>
                <a:sym typeface="Calibri"/>
              </a:rPr>
              <a:pPr hangingPunct="0"/>
              <a:t>‹#›</a:t>
            </a:fld>
            <a:endParaRPr lang="en-US" kern="0">
              <a:solidFill>
                <a:srgbClr val="000000"/>
              </a:solidFill>
              <a:sym typeface="Calibri"/>
            </a:endParaRPr>
          </a:p>
        </p:txBody>
      </p:sp>
    </p:spTree>
    <p:extLst/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153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pPr hangingPunct="0"/>
            <a:fld id="{05CECD4F-AD8B-2148-9B31-6079116AE208}" type="datetimeFigureOut">
              <a:rPr lang="en-US" kern="0" smtClean="0">
                <a:solidFill>
                  <a:srgbClr val="000000"/>
                </a:solidFill>
                <a:sym typeface="Calibri"/>
              </a:rPr>
              <a:pPr hangingPunct="0"/>
              <a:t>11/6/2018</a:t>
            </a:fld>
            <a:endParaRPr lang="en-US" kern="0">
              <a:solidFill>
                <a:srgbClr val="000000"/>
              </a:solidFill>
              <a:sym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pPr hangingPunct="0"/>
            <a:endParaRPr lang="en-US" kern="0">
              <a:solidFill>
                <a:srgbClr val="000000"/>
              </a:solidFill>
              <a:sym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pPr hangingPunct="0"/>
            <a:fld id="{BBC21D29-CA4D-ED4B-B54A-A736ED6796E6}" type="slidenum">
              <a:rPr lang="en-US" kern="0" smtClean="0">
                <a:solidFill>
                  <a:srgbClr val="000000"/>
                </a:solidFill>
                <a:sym typeface="Calibri"/>
              </a:rPr>
              <a:pPr hangingPunct="0"/>
              <a:t>‹#›</a:t>
            </a:fld>
            <a:endParaRPr lang="en-US" kern="0">
              <a:solidFill>
                <a:srgbClr val="000000"/>
              </a:solidFill>
              <a:sym typeface="Calibri"/>
            </a:endParaRPr>
          </a:p>
        </p:txBody>
      </p:sp>
    </p:spTree>
    <p:extLst/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/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1232" y="5195578"/>
            <a:ext cx="10621169" cy="9842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/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/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/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254BB-6854-4893-B510-576D1548A7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C60DB-334C-454E-B210-77B0864F57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  <p:hf hdr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>
            <a:spLocks noGrp="1"/>
          </p:cNvSpPr>
          <p:nvPr>
            <p:ph type="title"/>
          </p:nvPr>
        </p:nvSpPr>
        <p:spPr>
          <a:xfrm>
            <a:off x="605370" y="454026"/>
            <a:ext cx="10977033" cy="436032"/>
          </a:xfrm>
          <a:prstGeom prst="rect">
            <a:avLst/>
          </a:prstGeom>
        </p:spPr>
        <p:txBody>
          <a:bodyPr anchor="t"/>
          <a:lstStyle>
            <a:lvl1pPr>
              <a:defRPr sz="2800" b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136" name="Shape 136"/>
          <p:cNvSpPr>
            <a:spLocks noGrp="1"/>
          </p:cNvSpPr>
          <p:nvPr>
            <p:ph type="sldNum" sz="quarter" idx="2"/>
          </p:nvPr>
        </p:nvSpPr>
        <p:spPr>
          <a:xfrm>
            <a:off x="10926557" y="6540821"/>
            <a:ext cx="257632" cy="269241"/>
          </a:xfrm>
          <a:prstGeom prst="rect">
            <a:avLst/>
          </a:prstGeom>
        </p:spPr>
        <p:txBody>
          <a:bodyPr lIns="91440" tIns="45720" rIns="91440" bIns="45720"/>
          <a:lstStyle/>
          <a:p>
            <a:pPr hangingPunct="0"/>
            <a:fld id="{86CB4B4D-7CA3-9044-876B-883B54F8677D}" type="slidenum">
              <a:rPr lang="uk-UA" kern="0" smtClean="0">
                <a:solidFill>
                  <a:srgbClr val="000000"/>
                </a:solidFill>
                <a:sym typeface="Calibri"/>
              </a:rPr>
              <a:pPr hangingPunct="0"/>
              <a:t>‹#›</a:t>
            </a:fld>
            <a:endParaRPr lang="uk-UA" kern="0">
              <a:solidFill>
                <a:srgbClr val="000000"/>
              </a:solidFill>
              <a:sym typeface="Calibri"/>
            </a:endParaRPr>
          </a:p>
        </p:txBody>
      </p:sp>
    </p:spTree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Header/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Shape 364"/>
          <p:cNvSpPr>
            <a:spLocks noGrp="1"/>
          </p:cNvSpPr>
          <p:nvPr>
            <p:ph type="sldNum" sz="quarter" idx="2"/>
          </p:nvPr>
        </p:nvSpPr>
        <p:spPr>
          <a:xfrm>
            <a:off x="11371603" y="6574233"/>
            <a:ext cx="210801" cy="202417"/>
          </a:xfrm>
          <a:prstGeom prst="rect">
            <a:avLst/>
          </a:prstGeom>
        </p:spPr>
        <p:txBody>
          <a:bodyPr lIns="91440" tIns="45720" rIns="91440" bIns="45720"/>
          <a:lstStyle>
            <a:lvl1pPr defTabSz="457200">
              <a:defRPr sz="8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hangingPunct="0"/>
            <a:fld id="{86CB4B4D-7CA3-9044-876B-883B54F8677D}" type="slidenum">
              <a:rPr kern="0">
                <a:solidFill>
                  <a:srgbClr val="000000"/>
                </a:solidFill>
              </a:rPr>
              <a:pPr hangingPunct="0"/>
              <a:t>‹#›</a:t>
            </a:fld>
            <a:endParaRPr kern="0">
              <a:solidFill>
                <a:srgbClr val="000000"/>
              </a:solidFill>
            </a:endParaRPr>
          </a:p>
        </p:txBody>
      </p:sp>
      <p:sp>
        <p:nvSpPr>
          <p:cNvPr id="365" name="Shape 365"/>
          <p:cNvSpPr>
            <a:spLocks noGrp="1"/>
          </p:cNvSpPr>
          <p:nvPr>
            <p:ph type="body" sz="quarter" idx="1"/>
          </p:nvPr>
        </p:nvSpPr>
        <p:spPr>
          <a:xfrm>
            <a:off x="632181" y="917223"/>
            <a:ext cx="10974917" cy="327906"/>
          </a:xfrm>
          <a:prstGeom prst="rect">
            <a:avLst/>
          </a:prstGeom>
        </p:spPr>
        <p:txBody>
          <a:bodyPr/>
          <a:lstStyle>
            <a:lvl1pPr marL="0" indent="0" defTabSz="457200">
              <a:lnSpc>
                <a:spcPct val="100000"/>
              </a:lnSpc>
              <a:spcBef>
                <a:spcPts val="450"/>
              </a:spcBef>
              <a:buSzTx/>
              <a:buFontTx/>
              <a:buNone/>
              <a:defRPr sz="2000">
                <a:latin typeface="Arial"/>
                <a:ea typeface="Arial"/>
                <a:cs typeface="Arial"/>
                <a:sym typeface="Arial"/>
              </a:defRPr>
            </a:lvl1pPr>
            <a:lvl2pPr marL="0" indent="228600" defTabSz="457200">
              <a:lnSpc>
                <a:spcPct val="100000"/>
              </a:lnSpc>
              <a:spcBef>
                <a:spcPts val="450"/>
              </a:spcBef>
              <a:buSzTx/>
              <a:buFontTx/>
              <a:buNone/>
              <a:defRPr sz="2000">
                <a:latin typeface="Arial"/>
                <a:ea typeface="Arial"/>
                <a:cs typeface="Arial"/>
                <a:sym typeface="Arial"/>
              </a:defRPr>
            </a:lvl2pPr>
            <a:lvl3pPr marL="0" indent="457200" defTabSz="457200">
              <a:lnSpc>
                <a:spcPct val="100000"/>
              </a:lnSpc>
              <a:spcBef>
                <a:spcPts val="450"/>
              </a:spcBef>
              <a:buSzTx/>
              <a:buFontTx/>
              <a:buNone/>
              <a:defRPr sz="2000">
                <a:latin typeface="Arial"/>
                <a:ea typeface="Arial"/>
                <a:cs typeface="Arial"/>
                <a:sym typeface="Arial"/>
              </a:defRPr>
            </a:lvl3pPr>
            <a:lvl4pPr marL="0" indent="685800" defTabSz="457200">
              <a:lnSpc>
                <a:spcPct val="100000"/>
              </a:lnSpc>
              <a:spcBef>
                <a:spcPts val="450"/>
              </a:spcBef>
              <a:buSzTx/>
              <a:buFontTx/>
              <a:buNone/>
              <a:defRPr sz="2000">
                <a:latin typeface="Arial"/>
                <a:ea typeface="Arial"/>
                <a:cs typeface="Arial"/>
                <a:sym typeface="Arial"/>
              </a:defRPr>
            </a:lvl4pPr>
            <a:lvl5pPr marL="0" indent="914400" defTabSz="457200">
              <a:lnSpc>
                <a:spcPct val="100000"/>
              </a:lnSpc>
              <a:spcBef>
                <a:spcPts val="450"/>
              </a:spcBef>
              <a:buSzTx/>
              <a:buFontTx/>
              <a:buNone/>
              <a:defRPr sz="2000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66" name="Shape 366"/>
          <p:cNvSpPr>
            <a:spLocks noGrp="1"/>
          </p:cNvSpPr>
          <p:nvPr>
            <p:ph type="title"/>
          </p:nvPr>
        </p:nvSpPr>
        <p:spPr>
          <a:xfrm>
            <a:off x="605370" y="454026"/>
            <a:ext cx="10977033" cy="436032"/>
          </a:xfrm>
          <a:prstGeom prst="rect">
            <a:avLst/>
          </a:prstGeom>
        </p:spPr>
        <p:txBody>
          <a:bodyPr anchor="t"/>
          <a:lstStyle>
            <a:lvl1pPr defTabSz="457200">
              <a:lnSpc>
                <a:spcPct val="100000"/>
              </a:lnSpc>
              <a:defRPr sz="28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982" y="4800600"/>
            <a:ext cx="7315200" cy="566738"/>
          </a:xfrm>
        </p:spPr>
        <p:txBody>
          <a:bodyPr anchor="b">
            <a:normAutofit/>
          </a:bodyPr>
          <a:lstStyle>
            <a:lvl1pPr algn="ctr">
              <a:defRPr sz="22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982" y="612775"/>
            <a:ext cx="7315200" cy="4114800"/>
          </a:xfrm>
        </p:spPr>
        <p:txBody>
          <a:bodyPr/>
          <a:lstStyle>
            <a:lvl1pPr marL="0" indent="0">
              <a:buNone/>
              <a:defRPr sz="1600"/>
            </a:lvl1pPr>
            <a:lvl2pPr marL="228600" indent="0">
              <a:buNone/>
              <a:defRPr sz="1400"/>
            </a:lvl2pPr>
            <a:lvl3pPr marL="457200" indent="0">
              <a:buNone/>
              <a:defRPr sz="1200"/>
            </a:lvl3pPr>
            <a:lvl4pPr marL="685800" indent="0">
              <a:buNone/>
              <a:defRPr sz="1000"/>
            </a:lvl4pPr>
            <a:lvl5pPr marL="914400" indent="0">
              <a:buNone/>
              <a:defRPr sz="1000"/>
            </a:lvl5pPr>
            <a:lvl6pPr marL="1143000" indent="0">
              <a:buNone/>
              <a:defRPr sz="1000"/>
            </a:lvl6pPr>
            <a:lvl7pPr marL="1371600" indent="0">
              <a:buNone/>
              <a:defRPr sz="1000"/>
            </a:lvl7pPr>
            <a:lvl8pPr marL="1600200" indent="0">
              <a:buNone/>
              <a:defRPr sz="1000"/>
            </a:lvl8pPr>
            <a:lvl9pPr marL="1828800" indent="0">
              <a:buNone/>
              <a:defRPr sz="1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982" y="5367340"/>
            <a:ext cx="7315200" cy="804863"/>
          </a:xfr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500"/>
            </a:lvl4pPr>
            <a:lvl5pPr marL="914400" indent="0">
              <a:buNone/>
              <a:defRPr sz="500"/>
            </a:lvl5pPr>
            <a:lvl6pPr marL="1143000" indent="0">
              <a:buNone/>
              <a:defRPr sz="500"/>
            </a:lvl6pPr>
            <a:lvl7pPr marL="1371600" indent="0">
              <a:buNone/>
              <a:defRPr sz="500"/>
            </a:lvl7pPr>
            <a:lvl8pPr marL="1600200" indent="0">
              <a:buNone/>
              <a:defRPr sz="500"/>
            </a:lvl8pPr>
            <a:lvl9pPr marL="1828800" indent="0">
              <a:buNone/>
              <a:defRPr sz="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/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19" y="4406902"/>
            <a:ext cx="10363200" cy="1362075"/>
          </a:xfrm>
        </p:spPr>
        <p:txBody>
          <a:bodyPr anchor="t"/>
          <a:lstStyle>
            <a:lvl1pPr algn="l">
              <a:defRPr sz="2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19" y="2906712"/>
            <a:ext cx="10363200" cy="1500188"/>
          </a:xfrm>
        </p:spPr>
        <p:txBody>
          <a:bodyPr anchor="b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286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572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685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144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430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3716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002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28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pPr hangingPunct="0"/>
            <a:fld id="{05CECD4F-AD8B-2148-9B31-6079116AE208}" type="datetimeFigureOut">
              <a:rPr lang="en-US" kern="0" smtClean="0">
                <a:solidFill>
                  <a:srgbClr val="000000"/>
                </a:solidFill>
                <a:sym typeface="Calibri"/>
              </a:rPr>
              <a:pPr hangingPunct="0"/>
              <a:t>11/6/2018</a:t>
            </a:fld>
            <a:endParaRPr lang="en-US" kern="0">
              <a:solidFill>
                <a:srgbClr val="000000"/>
              </a:solidFill>
              <a:sym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pPr hangingPunct="0"/>
            <a:endParaRPr lang="en-US" kern="0">
              <a:solidFill>
                <a:srgbClr val="000000"/>
              </a:solidFill>
              <a:sym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pPr hangingPunct="0"/>
            <a:fld id="{BBC21D29-CA4D-ED4B-B54A-A736ED6796E6}" type="slidenum">
              <a:rPr lang="en-US" kern="0" smtClean="0">
                <a:solidFill>
                  <a:srgbClr val="000000"/>
                </a:solidFill>
                <a:sym typeface="Calibri"/>
              </a:rPr>
              <a:pPr hangingPunct="0"/>
              <a:t>‹#›</a:t>
            </a:fld>
            <a:endParaRPr lang="en-US" kern="0">
              <a:solidFill>
                <a:srgbClr val="000000"/>
              </a:solidFill>
              <a:sym typeface="Calibri"/>
            </a:endParaRPr>
          </a:p>
        </p:txBody>
      </p:sp>
    </p:spTree>
    <p:extLst/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448300" cy="4525963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34100" y="1600202"/>
            <a:ext cx="5448300" cy="4525963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pPr hangingPunct="0"/>
            <a:fld id="{05CECD4F-AD8B-2148-9B31-6079116AE208}" type="datetimeFigureOut">
              <a:rPr lang="en-US" kern="0" smtClean="0">
                <a:solidFill>
                  <a:srgbClr val="000000"/>
                </a:solidFill>
                <a:sym typeface="Calibri"/>
              </a:rPr>
              <a:pPr hangingPunct="0"/>
              <a:t>11/6/2018</a:t>
            </a:fld>
            <a:endParaRPr lang="en-US" kern="0">
              <a:solidFill>
                <a:srgbClr val="000000"/>
              </a:solidFill>
              <a:sym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pPr hangingPunct="0"/>
            <a:endParaRPr lang="en-US" kern="0">
              <a:solidFill>
                <a:srgbClr val="000000"/>
              </a:solidFill>
              <a:sym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pPr hangingPunct="0"/>
            <a:fld id="{BBC21D29-CA4D-ED4B-B54A-A736ED6796E6}" type="slidenum">
              <a:rPr lang="en-US" kern="0" smtClean="0">
                <a:solidFill>
                  <a:srgbClr val="000000"/>
                </a:solidFill>
                <a:sym typeface="Calibri"/>
              </a:rPr>
              <a:pPr hangingPunct="0"/>
              <a:t>‹#›</a:t>
            </a:fld>
            <a:endParaRPr lang="en-US" kern="0">
              <a:solidFill>
                <a:srgbClr val="000000"/>
              </a:solidFill>
              <a:sym typeface="Calibri"/>
            </a:endParaRPr>
          </a:p>
        </p:txBody>
      </p:sp>
    </p:spTree>
    <p:extLst/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2"/>
            <a:ext cx="5387182" cy="639763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7182" cy="3951288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634" y="1535112"/>
            <a:ext cx="5388769" cy="639763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634" y="2174875"/>
            <a:ext cx="5388769" cy="3951288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pPr hangingPunct="0"/>
            <a:fld id="{05CECD4F-AD8B-2148-9B31-6079116AE208}" type="datetimeFigureOut">
              <a:rPr lang="en-US" kern="0" smtClean="0">
                <a:solidFill>
                  <a:srgbClr val="000000"/>
                </a:solidFill>
                <a:sym typeface="Calibri"/>
              </a:rPr>
              <a:pPr hangingPunct="0"/>
              <a:t>11/6/2018</a:t>
            </a:fld>
            <a:endParaRPr lang="en-US" kern="0">
              <a:solidFill>
                <a:srgbClr val="000000"/>
              </a:solidFill>
              <a:sym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pPr hangingPunct="0"/>
            <a:endParaRPr lang="en-US" kern="0">
              <a:solidFill>
                <a:srgbClr val="000000"/>
              </a:solidFill>
              <a:sym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pPr hangingPunct="0"/>
            <a:fld id="{BBC21D29-CA4D-ED4B-B54A-A736ED6796E6}" type="slidenum">
              <a:rPr lang="en-US" kern="0" smtClean="0">
                <a:solidFill>
                  <a:srgbClr val="000000"/>
                </a:solidFill>
                <a:sym typeface="Calibri"/>
              </a:rPr>
              <a:pPr hangingPunct="0"/>
              <a:t>‹#›</a:t>
            </a:fld>
            <a:endParaRPr lang="en-US" kern="0">
              <a:solidFill>
                <a:srgbClr val="000000"/>
              </a:solidFill>
              <a:sym typeface="Calibri"/>
            </a:endParaRPr>
          </a:p>
        </p:txBody>
      </p:sp>
    </p:spTree>
    <p:extLst/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pPr hangingPunct="0"/>
            <a:fld id="{05CECD4F-AD8B-2148-9B31-6079116AE208}" type="datetimeFigureOut">
              <a:rPr lang="en-US" kern="0" smtClean="0">
                <a:solidFill>
                  <a:srgbClr val="000000"/>
                </a:solidFill>
                <a:sym typeface="Calibri"/>
              </a:rPr>
              <a:pPr hangingPunct="0"/>
              <a:t>11/6/2018</a:t>
            </a:fld>
            <a:endParaRPr lang="en-US" kern="0">
              <a:solidFill>
                <a:srgbClr val="000000"/>
              </a:solidFill>
              <a:sym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pPr hangingPunct="0"/>
            <a:endParaRPr lang="en-US" kern="0">
              <a:solidFill>
                <a:srgbClr val="000000"/>
              </a:solidFill>
              <a:sym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pPr hangingPunct="0"/>
            <a:fld id="{BBC21D29-CA4D-ED4B-B54A-A736ED6796E6}" type="slidenum">
              <a:rPr lang="en-US" kern="0" smtClean="0">
                <a:solidFill>
                  <a:srgbClr val="000000"/>
                </a:solidFill>
                <a:sym typeface="Calibri"/>
              </a:rPr>
              <a:pPr hangingPunct="0"/>
              <a:t>‹#›</a:t>
            </a:fld>
            <a:endParaRPr lang="en-US" kern="0">
              <a:solidFill>
                <a:srgbClr val="000000"/>
              </a:solidFill>
              <a:sym typeface="Calibri"/>
            </a:endParaRPr>
          </a:p>
        </p:txBody>
      </p:sp>
    </p:spTree>
    <p:extLst/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0819" cy="1162050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470" y="273052"/>
            <a:ext cx="6815931" cy="5853113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0819" cy="4691063"/>
          </a:xfr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500"/>
            </a:lvl4pPr>
            <a:lvl5pPr marL="914400" indent="0">
              <a:buNone/>
              <a:defRPr sz="500"/>
            </a:lvl5pPr>
            <a:lvl6pPr marL="1143000" indent="0">
              <a:buNone/>
              <a:defRPr sz="500"/>
            </a:lvl6pPr>
            <a:lvl7pPr marL="1371600" indent="0">
              <a:buNone/>
              <a:defRPr sz="500"/>
            </a:lvl7pPr>
            <a:lvl8pPr marL="1600200" indent="0">
              <a:buNone/>
              <a:defRPr sz="500"/>
            </a:lvl8pPr>
            <a:lvl9pPr marL="1828800" indent="0">
              <a:buNone/>
              <a:defRPr sz="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pPr hangingPunct="0"/>
            <a:fld id="{05CECD4F-AD8B-2148-9B31-6079116AE208}" type="datetimeFigureOut">
              <a:rPr lang="en-US" kern="0" smtClean="0">
                <a:solidFill>
                  <a:srgbClr val="000000"/>
                </a:solidFill>
                <a:sym typeface="Calibri"/>
              </a:rPr>
              <a:pPr hangingPunct="0"/>
              <a:t>11/6/2018</a:t>
            </a:fld>
            <a:endParaRPr lang="en-US" kern="0">
              <a:solidFill>
                <a:srgbClr val="000000"/>
              </a:solidFill>
              <a:sym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pPr hangingPunct="0"/>
            <a:endParaRPr lang="en-US" kern="0">
              <a:solidFill>
                <a:srgbClr val="000000"/>
              </a:solidFill>
              <a:sym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pPr hangingPunct="0"/>
            <a:fld id="{BBC21D29-CA4D-ED4B-B54A-A736ED6796E6}" type="slidenum">
              <a:rPr lang="en-US" kern="0" smtClean="0">
                <a:solidFill>
                  <a:srgbClr val="000000"/>
                </a:solidFill>
                <a:sym typeface="Calibri"/>
              </a:rPr>
              <a:pPr hangingPunct="0"/>
              <a:t>‹#›</a:t>
            </a:fld>
            <a:endParaRPr lang="en-US" kern="0">
              <a:solidFill>
                <a:srgbClr val="000000"/>
              </a:solidFill>
              <a:sym typeface="Calibri"/>
            </a:endParaRPr>
          </a:p>
        </p:txBody>
      </p:sp>
    </p:spTree>
    <p:extLst/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pPr hangingPunct="0"/>
            <a:fld id="{05CECD4F-AD8B-2148-9B31-6079116AE208}" type="datetimeFigureOut">
              <a:rPr lang="en-US" kern="0" smtClean="0">
                <a:solidFill>
                  <a:srgbClr val="000000"/>
                </a:solidFill>
                <a:sym typeface="Calibri"/>
              </a:rPr>
              <a:pPr hangingPunct="0"/>
              <a:t>11/6/2018</a:t>
            </a:fld>
            <a:endParaRPr lang="en-US" kern="0">
              <a:solidFill>
                <a:srgbClr val="000000"/>
              </a:solidFill>
              <a:sym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pPr hangingPunct="0"/>
            <a:endParaRPr lang="en-US" kern="0">
              <a:solidFill>
                <a:srgbClr val="000000"/>
              </a:solidFill>
              <a:sym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pPr hangingPunct="0"/>
            <a:fld id="{BBC21D29-CA4D-ED4B-B54A-A736ED6796E6}" type="slidenum">
              <a:rPr lang="en-US" kern="0" smtClean="0">
                <a:solidFill>
                  <a:srgbClr val="000000"/>
                </a:solidFill>
                <a:sym typeface="Calibri"/>
              </a:rPr>
              <a:pPr hangingPunct="0"/>
              <a:t>‹#›</a:t>
            </a:fld>
            <a:endParaRPr lang="en-US" kern="0">
              <a:solidFill>
                <a:srgbClr val="000000"/>
              </a:solidFill>
              <a:sym typeface="Calibri"/>
            </a:endParaRPr>
          </a:p>
        </p:txBody>
      </p:sp>
    </p:spTree>
    <p:extLst/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153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pPr hangingPunct="0"/>
            <a:fld id="{05CECD4F-AD8B-2148-9B31-6079116AE208}" type="datetimeFigureOut">
              <a:rPr lang="en-US" kern="0" smtClean="0">
                <a:solidFill>
                  <a:srgbClr val="000000"/>
                </a:solidFill>
                <a:sym typeface="Calibri"/>
              </a:rPr>
              <a:pPr hangingPunct="0"/>
              <a:t>11/6/2018</a:t>
            </a:fld>
            <a:endParaRPr lang="en-US" kern="0">
              <a:solidFill>
                <a:srgbClr val="000000"/>
              </a:solidFill>
              <a:sym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pPr hangingPunct="0"/>
            <a:endParaRPr lang="en-US" kern="0">
              <a:solidFill>
                <a:srgbClr val="000000"/>
              </a:solidFill>
              <a:sym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pPr hangingPunct="0"/>
            <a:fld id="{BBC21D29-CA4D-ED4B-B54A-A736ED6796E6}" type="slidenum">
              <a:rPr lang="en-US" kern="0" smtClean="0">
                <a:solidFill>
                  <a:srgbClr val="000000"/>
                </a:solidFill>
                <a:sym typeface="Calibri"/>
              </a:rPr>
              <a:pPr hangingPunct="0"/>
              <a:t>‹#›</a:t>
            </a:fld>
            <a:endParaRPr lang="en-US" kern="0">
              <a:solidFill>
                <a:srgbClr val="000000"/>
              </a:solidFill>
              <a:sym typeface="Calibri"/>
            </a:endParaRPr>
          </a:p>
        </p:txBody>
      </p:sp>
    </p:spTree>
    <p:extLst/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1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1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254BB-6854-4893-B510-576D1548A7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C60DB-334C-454E-B210-77B0864F57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  <p:hf hdr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hangingPunct="0"/>
            <a:fld id="{270A09F0-A977-4F4A-B31E-47E6B162610B}" type="datetimeFigureOut">
              <a:rPr lang="en-US" kern="0" smtClean="0">
                <a:solidFill>
                  <a:srgbClr val="000000"/>
                </a:solidFill>
                <a:sym typeface="Calibri"/>
              </a:rPr>
              <a:pPr hangingPunct="0"/>
              <a:t>11/6/2018</a:t>
            </a:fld>
            <a:endParaRPr lang="en-US" kern="0">
              <a:solidFill>
                <a:srgbClr val="000000"/>
              </a:solidFill>
              <a:sym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hangingPunct="0"/>
            <a:endParaRPr lang="en-US" kern="0">
              <a:solidFill>
                <a:srgbClr val="000000"/>
              </a:solidFill>
              <a:sym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hangingPunct="0"/>
            <a:fld id="{55E08A9E-C25D-F742-9742-781DF67FC497}" type="slidenum">
              <a:rPr lang="en-US" kern="0" smtClean="0">
                <a:solidFill>
                  <a:srgbClr val="000000"/>
                </a:solidFill>
                <a:sym typeface="Calibri"/>
              </a:rPr>
              <a:pPr hangingPunct="0"/>
              <a:t>‹#›</a:t>
            </a:fld>
            <a:endParaRPr lang="en-US" kern="0">
              <a:solidFill>
                <a:srgbClr val="000000"/>
              </a:solidFill>
              <a:sym typeface="Calibri"/>
            </a:endParaRPr>
          </a:p>
        </p:txBody>
      </p:sp>
    </p:spTree>
    <p:extLst/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Walk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xfrm>
            <a:off x="5998811" y="6347598"/>
            <a:ext cx="189365" cy="177759"/>
          </a:xfrm>
          <a:prstGeom prst="rect">
            <a:avLst/>
          </a:prstGeom>
        </p:spPr>
        <p:txBody>
          <a:bodyPr/>
          <a:lstStyle/>
          <a:p>
            <a:pPr hangingPunct="0"/>
            <a:fld id="{86CB4B4D-7CA3-9044-876B-883B54F8677D}" type="slidenum">
              <a:rPr lang="uk-UA" kern="0" smtClean="0">
                <a:solidFill>
                  <a:srgbClr val="FFFFFF">
                    <a:alpha val="40000"/>
                  </a:srgbClr>
                </a:solidFill>
                <a:sym typeface="Calibri"/>
              </a:rPr>
              <a:pPr hangingPunct="0"/>
              <a:t>‹#›</a:t>
            </a:fld>
            <a:endParaRPr lang="uk-UA" kern="0">
              <a:solidFill>
                <a:srgbClr val="FFFFFF">
                  <a:alpha val="40000"/>
                </a:srgbClr>
              </a:solidFill>
              <a:sym typeface="Calibri"/>
            </a:endParaRPr>
          </a:p>
        </p:txBody>
      </p:sp>
    </p:spTree>
    <p:extLst/>
  </p:cSld>
  <p:clrMapOvr>
    <a:masterClrMapping/>
  </p:clrMapOvr>
  <p:transition spd="med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ssion Log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3"/>
          <p:cNvSpPr>
            <a:spLocks noGrp="1"/>
          </p:cNvSpPr>
          <p:nvPr>
            <p:ph type="body" sz="quarter" idx="17" hasCustomPrompt="1"/>
          </p:nvPr>
        </p:nvSpPr>
        <p:spPr>
          <a:xfrm>
            <a:off x="632180" y="917223"/>
            <a:ext cx="10974917" cy="327905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2000" baseline="0">
                <a:solidFill>
                  <a:srgbClr val="000000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19" name="Title 1"/>
          <p:cNvSpPr>
            <a:spLocks noGrp="1"/>
          </p:cNvSpPr>
          <p:nvPr>
            <p:ph type="ctrTitle" hasCustomPrompt="1"/>
          </p:nvPr>
        </p:nvSpPr>
        <p:spPr>
          <a:xfrm>
            <a:off x="605368" y="454026"/>
            <a:ext cx="10977032" cy="436031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800" b="1" i="0" cap="none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add Mission or Project Name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quarter" idx="18" hasCustomPrompt="1"/>
          </p:nvPr>
        </p:nvSpPr>
        <p:spPr>
          <a:xfrm>
            <a:off x="1814286" y="1360715"/>
            <a:ext cx="8926287" cy="3537857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Mission logo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609602" y="5033130"/>
            <a:ext cx="10972799" cy="1588"/>
          </a:xfrm>
          <a:prstGeom prst="line">
            <a:avLst/>
          </a:prstGeom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Content Placeholder 3"/>
          <p:cNvSpPr>
            <a:spLocks noGrp="1"/>
          </p:cNvSpPr>
          <p:nvPr>
            <p:ph sz="quarter" idx="19" hasCustomPrompt="1"/>
          </p:nvPr>
        </p:nvSpPr>
        <p:spPr>
          <a:xfrm>
            <a:off x="1505859" y="5202464"/>
            <a:ext cx="2836333" cy="1174751"/>
          </a:xfrm>
          <a:prstGeom prst="rect">
            <a:avLst/>
          </a:prstGeom>
        </p:spPr>
        <p:txBody>
          <a:bodyPr vert="horz"/>
          <a:lstStyle>
            <a:lvl1pPr>
              <a:defRPr sz="1600" baseline="0">
                <a:solidFill>
                  <a:srgbClr val="000000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NASA, JPL or other partner logo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quarter" idx="20" hasCustomPrompt="1"/>
          </p:nvPr>
        </p:nvSpPr>
        <p:spPr>
          <a:xfrm>
            <a:off x="4832050" y="5202464"/>
            <a:ext cx="2836333" cy="1174751"/>
          </a:xfrm>
          <a:prstGeom prst="rect">
            <a:avLst/>
          </a:prstGeom>
        </p:spPr>
        <p:txBody>
          <a:bodyPr vert="horz"/>
          <a:lstStyle>
            <a:lvl1pPr>
              <a:defRPr sz="1600" baseline="0">
                <a:solidFill>
                  <a:srgbClr val="000000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NASA, JPL or other partner logo</a:t>
            </a:r>
          </a:p>
        </p:txBody>
      </p:sp>
      <p:sp>
        <p:nvSpPr>
          <p:cNvPr id="20" name="Content Placeholder 3"/>
          <p:cNvSpPr>
            <a:spLocks noGrp="1"/>
          </p:cNvSpPr>
          <p:nvPr>
            <p:ph sz="quarter" idx="21" hasCustomPrompt="1"/>
          </p:nvPr>
        </p:nvSpPr>
        <p:spPr>
          <a:xfrm>
            <a:off x="8158240" y="5202464"/>
            <a:ext cx="2836333" cy="1174751"/>
          </a:xfrm>
          <a:prstGeom prst="rect">
            <a:avLst/>
          </a:prstGeom>
        </p:spPr>
        <p:txBody>
          <a:bodyPr vert="horz"/>
          <a:lstStyle>
            <a:lvl1pPr>
              <a:defRPr sz="1600" baseline="0">
                <a:solidFill>
                  <a:srgbClr val="000000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NASA, JPL or other partner logo</a:t>
            </a:r>
          </a:p>
        </p:txBody>
      </p:sp>
      <p:pic>
        <p:nvPicPr>
          <p:cNvPr id="25" name="Picture 24" descr="JPL-logo_Stacked_RedBlack-RGB_small_040615.eps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6678"/>
          <a:stretch/>
        </p:blipFill>
        <p:spPr>
          <a:xfrm>
            <a:off x="11247689" y="6600391"/>
            <a:ext cx="562435" cy="14569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endParaRPr lang="en-US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F1E51A9F-9D40-144B-9666-6B30B75E8C1B}" type="slidenum"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/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605368" y="454026"/>
            <a:ext cx="10977032" cy="436031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800" b="1" i="0" cap="none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Header</a:t>
            </a:r>
          </a:p>
        </p:txBody>
      </p:sp>
      <p:pic>
        <p:nvPicPr>
          <p:cNvPr id="13" name="Picture 12" descr="JPL-logo_Stacked_RedBlack-RGB_small_040615.eps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6678"/>
          <a:stretch/>
        </p:blipFill>
        <p:spPr>
          <a:xfrm>
            <a:off x="11247689" y="6600391"/>
            <a:ext cx="562435" cy="14569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51A9F-9D40-144B-9666-6B30B75E8C1B}" type="slidenum"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/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/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632180" y="917223"/>
            <a:ext cx="10974917" cy="327905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2000" baseline="0">
                <a:solidFill>
                  <a:srgbClr val="000000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605368" y="454026"/>
            <a:ext cx="10977032" cy="436031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800" b="1" i="0" cap="none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Header</a:t>
            </a:r>
          </a:p>
        </p:txBody>
      </p:sp>
      <p:pic>
        <p:nvPicPr>
          <p:cNvPr id="15" name="Picture 14" descr="JPL-logo_Stacked_RedBlack-RGB_small_040615.eps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6678"/>
          <a:stretch/>
        </p:blipFill>
        <p:spPr>
          <a:xfrm>
            <a:off x="11247689" y="6600391"/>
            <a:ext cx="562435" cy="14569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US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1E51A9F-9D40-144B-9666-6B30B75E8C1B}" type="slidenum"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/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/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605368" y="454026"/>
            <a:ext cx="10977032" cy="436031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800" b="1" i="0" cap="none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Header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609600" y="1412876"/>
            <a:ext cx="10998200" cy="4879975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pic>
        <p:nvPicPr>
          <p:cNvPr id="15" name="Picture 14" descr="JPL-logo_Stacked_RedBlack-RGB_small_040615.eps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6678"/>
          <a:stretch/>
        </p:blipFill>
        <p:spPr>
          <a:xfrm>
            <a:off x="11247689" y="6600391"/>
            <a:ext cx="562435" cy="14569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endParaRPr lang="en-US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1E51A9F-9D40-144B-9666-6B30B75E8C1B}" type="slidenum"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/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/Subhead/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3"/>
          <p:cNvSpPr>
            <a:spLocks noGrp="1"/>
          </p:cNvSpPr>
          <p:nvPr>
            <p:ph type="body" sz="quarter" idx="16" hasCustomPrompt="1"/>
          </p:nvPr>
        </p:nvSpPr>
        <p:spPr>
          <a:xfrm>
            <a:off x="632180" y="917223"/>
            <a:ext cx="10974917" cy="327905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2000" baseline="0">
                <a:solidFill>
                  <a:srgbClr val="000000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605368" y="454026"/>
            <a:ext cx="10977032" cy="436031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800" b="1" i="0" cap="none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Header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609600" y="1412876"/>
            <a:ext cx="10998200" cy="4879975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pic>
        <p:nvPicPr>
          <p:cNvPr id="17" name="Picture 16" descr="JPL-logo_Stacked_RedBlack-RGB_small_040615.eps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6678"/>
          <a:stretch/>
        </p:blipFill>
        <p:spPr>
          <a:xfrm>
            <a:off x="11247689" y="6600391"/>
            <a:ext cx="562435" cy="14569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endParaRPr lang="en-US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1E51A9F-9D40-144B-9666-6B30B75E8C1B}" type="slidenum"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/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/Content/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>
            <a:spLocks noGrp="1"/>
          </p:cNvSpPr>
          <p:nvPr>
            <p:ph type="ctrTitle" hasCustomPrompt="1"/>
          </p:nvPr>
        </p:nvSpPr>
        <p:spPr>
          <a:xfrm>
            <a:off x="605368" y="454026"/>
            <a:ext cx="10977032" cy="436031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800" b="1" i="0" cap="none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Header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6247120" y="1407694"/>
            <a:ext cx="5344584" cy="4815887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0" hasCustomPrompt="1"/>
          </p:nvPr>
        </p:nvSpPr>
        <p:spPr>
          <a:xfrm>
            <a:off x="614672" y="1407106"/>
            <a:ext cx="5365201" cy="4816475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Click to add content</a:t>
            </a:r>
          </a:p>
        </p:txBody>
      </p:sp>
      <p:pic>
        <p:nvPicPr>
          <p:cNvPr id="16" name="Picture 15" descr="JPL-logo_Stacked_RedBlack-RGB_small_040615.eps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6678"/>
          <a:stretch/>
        </p:blipFill>
        <p:spPr>
          <a:xfrm>
            <a:off x="11247689" y="6600391"/>
            <a:ext cx="562435" cy="14569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endParaRPr lang="en-US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F1E51A9F-9D40-144B-9666-6B30B75E8C1B}" type="slidenum"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/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/Subhead/Content/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3"/>
          <p:cNvSpPr>
            <a:spLocks noGrp="1"/>
          </p:cNvSpPr>
          <p:nvPr>
            <p:ph type="body" sz="quarter" idx="17" hasCustomPrompt="1"/>
          </p:nvPr>
        </p:nvSpPr>
        <p:spPr>
          <a:xfrm>
            <a:off x="632180" y="917223"/>
            <a:ext cx="10974917" cy="327905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2000" baseline="0">
                <a:solidFill>
                  <a:srgbClr val="000000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19" name="Title 1"/>
          <p:cNvSpPr>
            <a:spLocks noGrp="1"/>
          </p:cNvSpPr>
          <p:nvPr>
            <p:ph type="ctrTitle" hasCustomPrompt="1"/>
          </p:nvPr>
        </p:nvSpPr>
        <p:spPr>
          <a:xfrm>
            <a:off x="605368" y="454026"/>
            <a:ext cx="10977032" cy="436031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800" b="1" i="0" cap="none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Header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6247120" y="1407694"/>
            <a:ext cx="5344584" cy="4815887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0" hasCustomPrompt="1"/>
          </p:nvPr>
        </p:nvSpPr>
        <p:spPr>
          <a:xfrm>
            <a:off x="614672" y="1407106"/>
            <a:ext cx="5365201" cy="4816475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Click to add content</a:t>
            </a:r>
          </a:p>
        </p:txBody>
      </p:sp>
      <p:pic>
        <p:nvPicPr>
          <p:cNvPr id="16" name="Picture 15" descr="JPL-logo_Stacked_RedBlack-RGB_small_040615.eps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6678"/>
          <a:stretch/>
        </p:blipFill>
        <p:spPr>
          <a:xfrm>
            <a:off x="11247689" y="6600391"/>
            <a:ext cx="562435" cy="14569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endParaRPr lang="en-US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F1E51A9F-9D40-144B-9666-6B30B75E8C1B}" type="slidenum"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/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/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>
            <a:spLocks noGrp="1"/>
          </p:cNvSpPr>
          <p:nvPr>
            <p:ph type="ctrTitle" hasCustomPrompt="1"/>
          </p:nvPr>
        </p:nvSpPr>
        <p:spPr>
          <a:xfrm>
            <a:off x="605368" y="454026"/>
            <a:ext cx="10977032" cy="436031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800" b="1" i="0" cap="none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Header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8" hasCustomPrompt="1"/>
          </p:nvPr>
        </p:nvSpPr>
        <p:spPr>
          <a:xfrm>
            <a:off x="0" y="1412875"/>
            <a:ext cx="12192000" cy="5030788"/>
          </a:xfrm>
          <a:prstGeom prst="rect">
            <a:avLst/>
          </a:prstGeom>
        </p:spPr>
        <p:txBody>
          <a:bodyPr vert="horz"/>
          <a:lstStyle>
            <a:lvl1pPr>
              <a:defRPr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Click to add content</a:t>
            </a:r>
          </a:p>
        </p:txBody>
      </p:sp>
      <p:pic>
        <p:nvPicPr>
          <p:cNvPr id="15" name="Picture 14" descr="JPL-logo_Stacked_RedBlack-RGB_small_040615.eps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6678"/>
          <a:stretch/>
        </p:blipFill>
        <p:spPr>
          <a:xfrm>
            <a:off x="11247689" y="6600391"/>
            <a:ext cx="562435" cy="14569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endParaRPr lang="en-US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F1E51A9F-9D40-144B-9666-6B30B75E8C1B}" type="slidenum"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/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254BB-6854-4893-B510-576D1548A7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C60DB-334C-454E-B210-77B0864F57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  <p:hf hdr="0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/Subhead/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3"/>
          <p:cNvSpPr>
            <a:spLocks noGrp="1"/>
          </p:cNvSpPr>
          <p:nvPr>
            <p:ph type="body" sz="quarter" idx="17" hasCustomPrompt="1"/>
          </p:nvPr>
        </p:nvSpPr>
        <p:spPr>
          <a:xfrm>
            <a:off x="632180" y="917223"/>
            <a:ext cx="10974917" cy="327905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2000" baseline="0">
                <a:solidFill>
                  <a:srgbClr val="000000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19" name="Title 1"/>
          <p:cNvSpPr>
            <a:spLocks noGrp="1"/>
          </p:cNvSpPr>
          <p:nvPr>
            <p:ph type="ctrTitle" hasCustomPrompt="1"/>
          </p:nvPr>
        </p:nvSpPr>
        <p:spPr>
          <a:xfrm>
            <a:off x="605368" y="454026"/>
            <a:ext cx="10977032" cy="436031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800" b="1" i="0" cap="none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Header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8" hasCustomPrompt="1"/>
          </p:nvPr>
        </p:nvSpPr>
        <p:spPr>
          <a:xfrm>
            <a:off x="0" y="1412875"/>
            <a:ext cx="12192000" cy="5030788"/>
          </a:xfrm>
          <a:prstGeom prst="rect">
            <a:avLst/>
          </a:prstGeom>
        </p:spPr>
        <p:txBody>
          <a:bodyPr vert="horz"/>
          <a:lstStyle>
            <a:lvl1pPr>
              <a:defRPr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Click to add content</a:t>
            </a:r>
          </a:p>
        </p:txBody>
      </p:sp>
      <p:pic>
        <p:nvPicPr>
          <p:cNvPr id="15" name="Picture 14" descr="JPL-logo_Stacked_RedBlack-RGB_small_040615.eps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6678"/>
          <a:stretch/>
        </p:blipFill>
        <p:spPr>
          <a:xfrm>
            <a:off x="11247689" y="6600391"/>
            <a:ext cx="562435" cy="14569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endParaRPr lang="en-US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F1E51A9F-9D40-144B-9666-6B30B75E8C1B}" type="slidenum"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/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/Black Str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1419226"/>
            <a:ext cx="12192000" cy="502919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FFFFFF"/>
              </a:solidFill>
            </a:endParaRPr>
          </a:p>
        </p:txBody>
      </p:sp>
      <p:sp>
        <p:nvSpPr>
          <p:cNvPr id="19" name="Title 1"/>
          <p:cNvSpPr>
            <a:spLocks noGrp="1"/>
          </p:cNvSpPr>
          <p:nvPr>
            <p:ph type="ctrTitle" hasCustomPrompt="1"/>
          </p:nvPr>
        </p:nvSpPr>
        <p:spPr>
          <a:xfrm>
            <a:off x="605368" y="454026"/>
            <a:ext cx="10977032" cy="436031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800" b="1" i="0" cap="none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Header</a:t>
            </a:r>
          </a:p>
        </p:txBody>
      </p:sp>
      <p:pic>
        <p:nvPicPr>
          <p:cNvPr id="20" name="Picture 19" descr="JPL-logo_Stacked_RedBlack-RGB_small_040615.eps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6678"/>
          <a:stretch/>
        </p:blipFill>
        <p:spPr>
          <a:xfrm>
            <a:off x="11247689" y="6600391"/>
            <a:ext cx="562435" cy="14569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51A9F-9D40-144B-9666-6B30B75E8C1B}" type="slidenum"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/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/Subhead/Black Str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1419226"/>
            <a:ext cx="12192000" cy="5029199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FFFFFF"/>
              </a:solidFill>
            </a:endParaRPr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17" hasCustomPrompt="1"/>
          </p:nvPr>
        </p:nvSpPr>
        <p:spPr>
          <a:xfrm>
            <a:off x="632180" y="917223"/>
            <a:ext cx="10974917" cy="327905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2000" baseline="0">
                <a:solidFill>
                  <a:srgbClr val="000000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19" name="Title 1"/>
          <p:cNvSpPr>
            <a:spLocks noGrp="1"/>
          </p:cNvSpPr>
          <p:nvPr>
            <p:ph type="ctrTitle" hasCustomPrompt="1"/>
          </p:nvPr>
        </p:nvSpPr>
        <p:spPr>
          <a:xfrm>
            <a:off x="605368" y="454026"/>
            <a:ext cx="10977032" cy="436031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800" b="1" i="0" cap="none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Header</a:t>
            </a:r>
          </a:p>
        </p:txBody>
      </p:sp>
      <p:sp>
        <p:nvSpPr>
          <p:cNvPr id="15" name="Content Placeholder 3"/>
          <p:cNvSpPr>
            <a:spLocks noGrp="1"/>
          </p:cNvSpPr>
          <p:nvPr>
            <p:ph sz="quarter" idx="18" hasCustomPrompt="1"/>
          </p:nvPr>
        </p:nvSpPr>
        <p:spPr>
          <a:xfrm>
            <a:off x="1665818" y="2594882"/>
            <a:ext cx="9207801" cy="2603046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pic>
        <p:nvPicPr>
          <p:cNvPr id="20" name="Picture 19" descr="JPL-logo_Stacked_RedBlack-RGB_small_040615.eps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6678"/>
          <a:stretch/>
        </p:blipFill>
        <p:spPr>
          <a:xfrm>
            <a:off x="11247689" y="6600391"/>
            <a:ext cx="562435" cy="14569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endParaRPr lang="en-US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F1E51A9F-9D40-144B-9666-6B30B75E8C1B}" type="slidenum"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/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JPL-logo_Stacked_RedBlack-RGB_small_040615.eps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6678"/>
          <a:stretch/>
        </p:blipFill>
        <p:spPr>
          <a:xfrm>
            <a:off x="11247689" y="6600391"/>
            <a:ext cx="562435" cy="14569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51A9F-9D40-144B-9666-6B30B75E8C1B}" type="slidenum"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/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" y="2995083"/>
            <a:ext cx="12192000" cy="867834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4800" b="0" i="0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Chapter Divider</a:t>
            </a:r>
          </a:p>
        </p:txBody>
      </p:sp>
    </p:spTree>
    <p:extLst/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4676382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1232" y="5195578"/>
            <a:ext cx="10621169" cy="9842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6949260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7930360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8611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254BB-6854-4893-B510-576D1548A7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C60DB-334C-454E-B210-77B0864F57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>
            <a:spLocks noGrp="1"/>
          </p:cNvSpPr>
          <p:nvPr>
            <p:ph type="title"/>
          </p:nvPr>
        </p:nvSpPr>
        <p:spPr>
          <a:xfrm>
            <a:off x="605370" y="454026"/>
            <a:ext cx="10977033" cy="436032"/>
          </a:xfrm>
          <a:prstGeom prst="rect">
            <a:avLst/>
          </a:prstGeom>
        </p:spPr>
        <p:txBody>
          <a:bodyPr anchor="t"/>
          <a:lstStyle>
            <a:lvl1pPr>
              <a:defRPr sz="2800" b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136" name="Shape 136"/>
          <p:cNvSpPr>
            <a:spLocks noGrp="1"/>
          </p:cNvSpPr>
          <p:nvPr>
            <p:ph type="sldNum" sz="quarter" idx="2"/>
          </p:nvPr>
        </p:nvSpPr>
        <p:spPr>
          <a:xfrm>
            <a:off x="10926557" y="6540821"/>
            <a:ext cx="257632" cy="269241"/>
          </a:xfrm>
          <a:prstGeom prst="rect">
            <a:avLst/>
          </a:prstGeom>
        </p:spPr>
        <p:txBody>
          <a:bodyPr lIns="91440" tIns="45720" rIns="91440" bIns="45720"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60532932"/>
      </p:ext>
    </p:extLst>
  </p:cSld>
  <p:clrMapOvr>
    <a:masterClrMapping/>
  </p:clrMapOvr>
  <p:transition spd="med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Header/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Shape 364"/>
          <p:cNvSpPr>
            <a:spLocks noGrp="1"/>
          </p:cNvSpPr>
          <p:nvPr>
            <p:ph type="sldNum" sz="quarter" idx="2"/>
          </p:nvPr>
        </p:nvSpPr>
        <p:spPr>
          <a:xfrm>
            <a:off x="11371603" y="6574233"/>
            <a:ext cx="210801" cy="202417"/>
          </a:xfrm>
          <a:prstGeom prst="rect">
            <a:avLst/>
          </a:prstGeom>
        </p:spPr>
        <p:txBody>
          <a:bodyPr lIns="91440" tIns="45720" rIns="91440" bIns="45720"/>
          <a:lstStyle>
            <a:lvl1pPr defTabSz="457200">
              <a:defRPr sz="800"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65" name="Shape 365"/>
          <p:cNvSpPr>
            <a:spLocks noGrp="1"/>
          </p:cNvSpPr>
          <p:nvPr>
            <p:ph type="body" sz="quarter" idx="1"/>
          </p:nvPr>
        </p:nvSpPr>
        <p:spPr>
          <a:xfrm>
            <a:off x="632181" y="917223"/>
            <a:ext cx="10974917" cy="327906"/>
          </a:xfrm>
          <a:prstGeom prst="rect">
            <a:avLst/>
          </a:prstGeom>
        </p:spPr>
        <p:txBody>
          <a:bodyPr/>
          <a:lstStyle>
            <a:lvl1pPr marL="0" indent="0" defTabSz="457200">
              <a:lnSpc>
                <a:spcPct val="100000"/>
              </a:lnSpc>
              <a:spcBef>
                <a:spcPts val="450"/>
              </a:spcBef>
              <a:buSzTx/>
              <a:buFontTx/>
              <a:buNone/>
              <a:defRPr sz="2000">
                <a:latin typeface="Arial"/>
                <a:ea typeface="Arial"/>
                <a:cs typeface="Arial"/>
                <a:sym typeface="Arial"/>
              </a:defRPr>
            </a:lvl1pPr>
            <a:lvl2pPr marL="0" indent="228600" defTabSz="457200">
              <a:lnSpc>
                <a:spcPct val="100000"/>
              </a:lnSpc>
              <a:spcBef>
                <a:spcPts val="450"/>
              </a:spcBef>
              <a:buSzTx/>
              <a:buFontTx/>
              <a:buNone/>
              <a:defRPr sz="2000">
                <a:latin typeface="Arial"/>
                <a:ea typeface="Arial"/>
                <a:cs typeface="Arial"/>
                <a:sym typeface="Arial"/>
              </a:defRPr>
            </a:lvl2pPr>
            <a:lvl3pPr marL="0" indent="457200" defTabSz="457200">
              <a:lnSpc>
                <a:spcPct val="100000"/>
              </a:lnSpc>
              <a:spcBef>
                <a:spcPts val="450"/>
              </a:spcBef>
              <a:buSzTx/>
              <a:buFontTx/>
              <a:buNone/>
              <a:defRPr sz="2000">
                <a:latin typeface="Arial"/>
                <a:ea typeface="Arial"/>
                <a:cs typeface="Arial"/>
                <a:sym typeface="Arial"/>
              </a:defRPr>
            </a:lvl3pPr>
            <a:lvl4pPr marL="0" indent="685800" defTabSz="457200">
              <a:lnSpc>
                <a:spcPct val="100000"/>
              </a:lnSpc>
              <a:spcBef>
                <a:spcPts val="450"/>
              </a:spcBef>
              <a:buSzTx/>
              <a:buFontTx/>
              <a:buNone/>
              <a:defRPr sz="2000">
                <a:latin typeface="Arial"/>
                <a:ea typeface="Arial"/>
                <a:cs typeface="Arial"/>
                <a:sym typeface="Arial"/>
              </a:defRPr>
            </a:lvl4pPr>
            <a:lvl5pPr marL="0" indent="914400" defTabSz="457200">
              <a:lnSpc>
                <a:spcPct val="100000"/>
              </a:lnSpc>
              <a:spcBef>
                <a:spcPts val="450"/>
              </a:spcBef>
              <a:buSzTx/>
              <a:buFontTx/>
              <a:buNone/>
              <a:defRPr sz="2000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66" name="Shape 366"/>
          <p:cNvSpPr>
            <a:spLocks noGrp="1"/>
          </p:cNvSpPr>
          <p:nvPr>
            <p:ph type="title"/>
          </p:nvPr>
        </p:nvSpPr>
        <p:spPr>
          <a:xfrm>
            <a:off x="605370" y="454026"/>
            <a:ext cx="10977033" cy="436032"/>
          </a:xfrm>
          <a:prstGeom prst="rect">
            <a:avLst/>
          </a:prstGeom>
        </p:spPr>
        <p:txBody>
          <a:bodyPr anchor="t"/>
          <a:lstStyle>
            <a:lvl1pPr defTabSz="457200">
              <a:lnSpc>
                <a:spcPct val="100000"/>
              </a:lnSpc>
              <a:defRPr sz="28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197587767"/>
      </p:ext>
    </p:extLst>
  </p:cSld>
  <p:clrMapOvr>
    <a:masterClrMapping/>
  </p:clrMapOvr>
  <p:transition spd="med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982" y="4800600"/>
            <a:ext cx="7315200" cy="566738"/>
          </a:xfrm>
        </p:spPr>
        <p:txBody>
          <a:bodyPr anchor="b">
            <a:normAutofit/>
          </a:bodyPr>
          <a:lstStyle>
            <a:lvl1pPr algn="ctr">
              <a:defRPr sz="22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982" y="612775"/>
            <a:ext cx="7315200" cy="4114800"/>
          </a:xfrm>
        </p:spPr>
        <p:txBody>
          <a:bodyPr/>
          <a:lstStyle>
            <a:lvl1pPr marL="0" indent="0">
              <a:buNone/>
              <a:defRPr sz="1600"/>
            </a:lvl1pPr>
            <a:lvl2pPr marL="228600" indent="0">
              <a:buNone/>
              <a:defRPr sz="1400"/>
            </a:lvl2pPr>
            <a:lvl3pPr marL="457200" indent="0">
              <a:buNone/>
              <a:defRPr sz="1200"/>
            </a:lvl3pPr>
            <a:lvl4pPr marL="685800" indent="0">
              <a:buNone/>
              <a:defRPr sz="1000"/>
            </a:lvl4pPr>
            <a:lvl5pPr marL="914400" indent="0">
              <a:buNone/>
              <a:defRPr sz="1000"/>
            </a:lvl5pPr>
            <a:lvl6pPr marL="1143000" indent="0">
              <a:buNone/>
              <a:defRPr sz="1000"/>
            </a:lvl6pPr>
            <a:lvl7pPr marL="1371600" indent="0">
              <a:buNone/>
              <a:defRPr sz="1000"/>
            </a:lvl7pPr>
            <a:lvl8pPr marL="1600200" indent="0">
              <a:buNone/>
              <a:defRPr sz="1000"/>
            </a:lvl8pPr>
            <a:lvl9pPr marL="1828800" indent="0">
              <a:buNone/>
              <a:defRPr sz="1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982" y="5367340"/>
            <a:ext cx="7315200" cy="804863"/>
          </a:xfr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500"/>
            </a:lvl4pPr>
            <a:lvl5pPr marL="914400" indent="0">
              <a:buNone/>
              <a:defRPr sz="500"/>
            </a:lvl5pPr>
            <a:lvl6pPr marL="1143000" indent="0">
              <a:buNone/>
              <a:defRPr sz="500"/>
            </a:lvl6pPr>
            <a:lvl7pPr marL="1371600" indent="0">
              <a:buNone/>
              <a:defRPr sz="500"/>
            </a:lvl7pPr>
            <a:lvl8pPr marL="1600200" indent="0">
              <a:buNone/>
              <a:defRPr sz="500"/>
            </a:lvl8pPr>
            <a:lvl9pPr marL="1828800" indent="0">
              <a:buNone/>
              <a:defRPr sz="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9029992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19" y="4406902"/>
            <a:ext cx="10363200" cy="1362075"/>
          </a:xfrm>
        </p:spPr>
        <p:txBody>
          <a:bodyPr anchor="t"/>
          <a:lstStyle>
            <a:lvl1pPr algn="l">
              <a:defRPr sz="2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19" y="2906712"/>
            <a:ext cx="10363200" cy="1500188"/>
          </a:xfrm>
        </p:spPr>
        <p:txBody>
          <a:bodyPr anchor="b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286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572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685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144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430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3716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002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28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fld id="{05CECD4F-AD8B-2148-9B31-6079116AE208}" type="datetimeFigureOut">
              <a:rPr lang="en-US" smtClean="0"/>
              <a:t>11/6/2018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fld id="{BBC21D29-CA4D-ED4B-B54A-A736ED679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66666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448300" cy="4525963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34100" y="1600202"/>
            <a:ext cx="5448300" cy="4525963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fld id="{05CECD4F-AD8B-2148-9B31-6079116AE208}" type="datetimeFigureOut">
              <a:rPr lang="en-US" smtClean="0"/>
              <a:t>11/6/2018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fld id="{BBC21D29-CA4D-ED4B-B54A-A736ED679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48559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2"/>
            <a:ext cx="5387182" cy="639763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7182" cy="3951288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634" y="1535112"/>
            <a:ext cx="5388769" cy="639763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634" y="2174875"/>
            <a:ext cx="5388769" cy="3951288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fld id="{05CECD4F-AD8B-2148-9B31-6079116AE208}" type="datetimeFigureOut">
              <a:rPr lang="en-US" smtClean="0"/>
              <a:t>11/6/2018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fld id="{BBC21D29-CA4D-ED4B-B54A-A736ED679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55906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fld id="{05CECD4F-AD8B-2148-9B31-6079116AE208}" type="datetimeFigureOut">
              <a:rPr lang="en-US" smtClean="0"/>
              <a:t>11/6/2018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fld id="{BBC21D29-CA4D-ED4B-B54A-A736ED679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24729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0819" cy="1162050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470" y="273052"/>
            <a:ext cx="6815931" cy="5853113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0819" cy="4691063"/>
          </a:xfr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500"/>
            </a:lvl4pPr>
            <a:lvl5pPr marL="914400" indent="0">
              <a:buNone/>
              <a:defRPr sz="500"/>
            </a:lvl5pPr>
            <a:lvl6pPr marL="1143000" indent="0">
              <a:buNone/>
              <a:defRPr sz="500"/>
            </a:lvl6pPr>
            <a:lvl7pPr marL="1371600" indent="0">
              <a:buNone/>
              <a:defRPr sz="500"/>
            </a:lvl7pPr>
            <a:lvl8pPr marL="1600200" indent="0">
              <a:buNone/>
              <a:defRPr sz="500"/>
            </a:lvl8pPr>
            <a:lvl9pPr marL="1828800" indent="0">
              <a:buNone/>
              <a:defRPr sz="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fld id="{05CECD4F-AD8B-2148-9B31-6079116AE208}" type="datetimeFigureOut">
              <a:rPr lang="en-US" smtClean="0"/>
              <a:t>11/6/2018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fld id="{BBC21D29-CA4D-ED4B-B54A-A736ED679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11920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fld id="{05CECD4F-AD8B-2148-9B31-6079116AE208}" type="datetimeFigureOut">
              <a:rPr lang="en-US" smtClean="0"/>
              <a:t>11/6/2018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fld id="{BBC21D29-CA4D-ED4B-B54A-A736ED679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8785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153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fld id="{05CECD4F-AD8B-2148-9B31-6079116AE208}" type="datetimeFigureOut">
              <a:rPr lang="en-US" smtClean="0"/>
              <a:t>11/6/2018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fld id="{BBC21D29-CA4D-ED4B-B54A-A736ED679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525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254BB-6854-4893-B510-576D1548A7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C60DB-334C-454E-B210-77B0864F57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  <p:hf hdr="0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ck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JPL-logo_Stacked_RedBlack-RGB_small_040615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2532" y="2740309"/>
            <a:ext cx="3366943" cy="1377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75031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3AA99-8E2B-9546-923A-5A2273BDCC8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A6DDD-70AE-4A4D-8B43-16497DF993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53464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3AA99-8E2B-9546-923A-5A2273BDCC8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A6DDD-70AE-4A4D-8B43-16497DF993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71552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3AA99-8E2B-9546-923A-5A2273BDCC8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A6DDD-70AE-4A4D-8B43-16497DF993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999490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3AA99-8E2B-9546-923A-5A2273BDCC8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A6DDD-70AE-4A4D-8B43-16497DF993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70613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2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2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3AA99-8E2B-9546-923A-5A2273BDCC8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A6DDD-70AE-4A4D-8B43-16497DF993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44990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3AA99-8E2B-9546-923A-5A2273BDCC8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A6DDD-70AE-4A4D-8B43-16497DF993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73003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3AA99-8E2B-9546-923A-5A2273BDCC8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A6DDD-70AE-4A4D-8B43-16497DF993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90949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5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3AA99-8E2B-9546-923A-5A2273BDCC8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A6DDD-70AE-4A4D-8B43-16497DF993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86707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3AA99-8E2B-9546-923A-5A2273BDCC8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A6DDD-70AE-4A4D-8B43-16497DF993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683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254BB-6854-4893-B510-576D1548A7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C60DB-334C-454E-B210-77B0864F57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  <p:hf hdr="0"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3AA99-8E2B-9546-923A-5A2273BDCC8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A6DDD-70AE-4A4D-8B43-16497DF993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25296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3AA99-8E2B-9546-923A-5A2273BDCC8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A6DDD-70AE-4A4D-8B43-16497DF993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954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37.xml"/><Relationship Id="rId16" Type="http://schemas.openxmlformats.org/officeDocument/2006/relationships/slideLayout" Target="../slideLayouts/slideLayout51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slideLayout" Target="../slideLayouts/slideLayout6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13" Type="http://schemas.openxmlformats.org/officeDocument/2006/relationships/slideLayout" Target="../slideLayouts/slideLayout78.xml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12" Type="http://schemas.openxmlformats.org/officeDocument/2006/relationships/slideLayout" Target="../slideLayouts/slideLayout77.xml"/><Relationship Id="rId2" Type="http://schemas.openxmlformats.org/officeDocument/2006/relationships/slideLayout" Target="../slideLayouts/slideLayout67.xml"/><Relationship Id="rId16" Type="http://schemas.openxmlformats.org/officeDocument/2006/relationships/theme" Target="../theme/theme5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0.xml"/><Relationship Id="rId15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Relationship Id="rId14" Type="http://schemas.openxmlformats.org/officeDocument/2006/relationships/slideLayout" Target="../slideLayouts/slideLayout7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C254BB-6854-4893-B510-576D1548A736}" type="datetimeFigureOut">
              <a:rPr lang="en-US" smtClean="0">
                <a:solidFill>
                  <a:prstClr val="black">
                    <a:tint val="75000"/>
                  </a:prstClr>
                </a:solidFill>
                <a:sym typeface="Calibri"/>
              </a:rPr>
              <a:pPr/>
              <a:t>11/6/2018</a:t>
            </a:fld>
            <a:endParaRPr lang="en-US">
              <a:solidFill>
                <a:prstClr val="black">
                  <a:tint val="75000"/>
                </a:prstClr>
              </a:solidFill>
              <a:sym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sym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5C60DB-334C-454E-B210-77B0864F575E}" type="slidenum">
              <a:rPr lang="en-US" smtClean="0">
                <a:solidFill>
                  <a:prstClr val="black">
                    <a:tint val="75000"/>
                  </a:prstClr>
                </a:solidFill>
                <a:sym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58137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2" r:id="rId21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>
            <a:lumMod val="75000"/>
            <a:alpha val="8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61232" y="611960"/>
            <a:ext cx="10621169" cy="984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1232" y="1600202"/>
            <a:ext cx="10621169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81618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</p:sldLayoutIdLst>
  <p:txStyles>
    <p:titleStyle>
      <a:lvl1pPr algn="l" defTabSz="228600" rtl="0" eaLnBrk="1" latinLnBrk="0" hangingPunct="1">
        <a:spcBef>
          <a:spcPct val="0"/>
        </a:spcBef>
        <a:buNone/>
        <a:defRPr sz="2700" b="0" i="0" kern="1200">
          <a:solidFill>
            <a:schemeClr val="bg1"/>
          </a:solidFill>
          <a:latin typeface="+mj-lt"/>
          <a:ea typeface="+mj-ea"/>
          <a:cs typeface="Helvetica"/>
        </a:defRPr>
      </a:lvl1pPr>
    </p:titleStyle>
    <p:bodyStyle>
      <a:lvl1pPr marL="171450" indent="-171450" algn="l" defTabSz="228600" rtl="0" eaLnBrk="1" latinLnBrk="0" hangingPunct="1">
        <a:spcBef>
          <a:spcPct val="20000"/>
        </a:spcBef>
        <a:buFont typeface="Arial"/>
        <a:buChar char="•"/>
        <a:defRPr sz="2200" kern="1200">
          <a:solidFill>
            <a:srgbClr val="FFFFFF"/>
          </a:solidFill>
          <a:latin typeface="+mn-lt"/>
          <a:ea typeface="+mn-ea"/>
          <a:cs typeface="+mn-cs"/>
        </a:defRPr>
      </a:lvl1pPr>
      <a:lvl2pPr marL="371475" indent="-142875" algn="l" defTabSz="2286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FFFFFF"/>
          </a:solidFill>
          <a:latin typeface="+mn-lt"/>
          <a:ea typeface="+mn-ea"/>
          <a:cs typeface="+mn-cs"/>
        </a:defRPr>
      </a:lvl2pPr>
      <a:lvl3pPr marL="571500" indent="-114300" algn="l" defTabSz="228600" rtl="0" eaLnBrk="1" latinLnBrk="0" hangingPunct="1">
        <a:spcBef>
          <a:spcPct val="20000"/>
        </a:spcBef>
        <a:buFont typeface="Arial"/>
        <a:buChar char="•"/>
        <a:defRPr sz="1800" kern="1200">
          <a:solidFill>
            <a:srgbClr val="FFFFFF"/>
          </a:solidFill>
          <a:latin typeface="+mn-lt"/>
          <a:ea typeface="+mn-ea"/>
          <a:cs typeface="+mn-cs"/>
        </a:defRPr>
      </a:lvl3pPr>
      <a:lvl4pPr marL="800100" indent="-114300" algn="l" defTabSz="228600" rtl="0" eaLnBrk="1" latinLnBrk="0" hangingPunct="1">
        <a:spcBef>
          <a:spcPct val="20000"/>
        </a:spcBef>
        <a:buFont typeface="Arial"/>
        <a:buChar char="–"/>
        <a:defRPr sz="1600" kern="1200">
          <a:solidFill>
            <a:srgbClr val="FFFFFF"/>
          </a:solidFill>
          <a:latin typeface="+mn-lt"/>
          <a:ea typeface="+mn-ea"/>
          <a:cs typeface="+mn-cs"/>
        </a:defRPr>
      </a:lvl4pPr>
      <a:lvl5pPr marL="1028700" indent="-114300" algn="l" defTabSz="228600" rtl="0" eaLnBrk="1" latinLnBrk="0" hangingPunct="1">
        <a:spcBef>
          <a:spcPct val="20000"/>
        </a:spcBef>
        <a:buFont typeface="Arial"/>
        <a:buChar char="»"/>
        <a:defRPr sz="1600" kern="1200">
          <a:solidFill>
            <a:srgbClr val="FFFFFF"/>
          </a:solidFill>
          <a:latin typeface="+mn-lt"/>
          <a:ea typeface="+mn-ea"/>
          <a:cs typeface="+mn-cs"/>
        </a:defRPr>
      </a:lvl5pPr>
      <a:lvl6pPr marL="1257300" indent="-114300" algn="l" defTabSz="228600" rtl="0" eaLnBrk="1" latinLnBrk="0" hangingPunct="1">
        <a:spcBef>
          <a:spcPct val="20000"/>
        </a:spcBef>
        <a:buFont typeface="Arial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114300" algn="l" defTabSz="228600" rtl="0" eaLnBrk="1" latinLnBrk="0" hangingPunct="1">
        <a:spcBef>
          <a:spcPct val="20000"/>
        </a:spcBef>
        <a:buFont typeface="Arial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00" indent="-114300" algn="l" defTabSz="228600" rtl="0" eaLnBrk="1" latinLnBrk="0" hangingPunct="1">
        <a:spcBef>
          <a:spcPct val="20000"/>
        </a:spcBef>
        <a:buFont typeface="Arial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00" indent="-114300" algn="l" defTabSz="228600" rtl="0" eaLnBrk="1" latinLnBrk="0" hangingPunct="1">
        <a:spcBef>
          <a:spcPct val="20000"/>
        </a:spcBef>
        <a:buFont typeface="Arial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286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algn="l" defTabSz="2286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algn="l" defTabSz="2286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algn="l" defTabSz="2286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algn="l" defTabSz="2286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00" algn="l" defTabSz="2286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algn="l" defTabSz="2286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00" algn="l" defTabSz="2286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00" algn="l" defTabSz="2286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>
            <a:lumMod val="75000"/>
            <a:alpha val="8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61232" y="611960"/>
            <a:ext cx="10621169" cy="984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1232" y="1600202"/>
            <a:ext cx="10621169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95239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  <p:sldLayoutId id="2147483855" r:id="rId2"/>
    <p:sldLayoutId id="2147483856" r:id="rId3"/>
    <p:sldLayoutId id="2147483857" r:id="rId4"/>
    <p:sldLayoutId id="2147483858" r:id="rId5"/>
    <p:sldLayoutId id="2147483859" r:id="rId6"/>
    <p:sldLayoutId id="2147483860" r:id="rId7"/>
    <p:sldLayoutId id="2147483861" r:id="rId8"/>
    <p:sldLayoutId id="2147483862" r:id="rId9"/>
    <p:sldLayoutId id="2147483863" r:id="rId10"/>
    <p:sldLayoutId id="2147483864" r:id="rId11"/>
    <p:sldLayoutId id="2147483865" r:id="rId12"/>
    <p:sldLayoutId id="2147483866" r:id="rId13"/>
    <p:sldLayoutId id="2147483867" r:id="rId14"/>
    <p:sldLayoutId id="2147483868" r:id="rId15"/>
    <p:sldLayoutId id="2147483869" r:id="rId16"/>
  </p:sldLayoutIdLst>
  <p:txStyles>
    <p:titleStyle>
      <a:lvl1pPr algn="l" defTabSz="228600" rtl="0" eaLnBrk="1" latinLnBrk="0" hangingPunct="1">
        <a:spcBef>
          <a:spcPct val="0"/>
        </a:spcBef>
        <a:buNone/>
        <a:defRPr sz="2700" b="0" i="0" kern="1200">
          <a:solidFill>
            <a:schemeClr val="bg1"/>
          </a:solidFill>
          <a:latin typeface="+mj-lt"/>
          <a:ea typeface="+mj-ea"/>
          <a:cs typeface="Helvetica"/>
        </a:defRPr>
      </a:lvl1pPr>
    </p:titleStyle>
    <p:bodyStyle>
      <a:lvl1pPr marL="171450" indent="-171450" algn="l" defTabSz="228600" rtl="0" eaLnBrk="1" latinLnBrk="0" hangingPunct="1">
        <a:spcBef>
          <a:spcPct val="20000"/>
        </a:spcBef>
        <a:buFont typeface="Arial"/>
        <a:buChar char="•"/>
        <a:defRPr sz="2200" kern="1200">
          <a:solidFill>
            <a:srgbClr val="FFFFFF"/>
          </a:solidFill>
          <a:latin typeface="+mn-lt"/>
          <a:ea typeface="+mn-ea"/>
          <a:cs typeface="+mn-cs"/>
        </a:defRPr>
      </a:lvl1pPr>
      <a:lvl2pPr marL="371475" indent="-142875" algn="l" defTabSz="2286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FFFFFF"/>
          </a:solidFill>
          <a:latin typeface="+mn-lt"/>
          <a:ea typeface="+mn-ea"/>
          <a:cs typeface="+mn-cs"/>
        </a:defRPr>
      </a:lvl2pPr>
      <a:lvl3pPr marL="571500" indent="-114300" algn="l" defTabSz="228600" rtl="0" eaLnBrk="1" latinLnBrk="0" hangingPunct="1">
        <a:spcBef>
          <a:spcPct val="20000"/>
        </a:spcBef>
        <a:buFont typeface="Arial"/>
        <a:buChar char="•"/>
        <a:defRPr sz="1800" kern="1200">
          <a:solidFill>
            <a:srgbClr val="FFFFFF"/>
          </a:solidFill>
          <a:latin typeface="+mn-lt"/>
          <a:ea typeface="+mn-ea"/>
          <a:cs typeface="+mn-cs"/>
        </a:defRPr>
      </a:lvl3pPr>
      <a:lvl4pPr marL="800100" indent="-114300" algn="l" defTabSz="228600" rtl="0" eaLnBrk="1" latinLnBrk="0" hangingPunct="1">
        <a:spcBef>
          <a:spcPct val="20000"/>
        </a:spcBef>
        <a:buFont typeface="Arial"/>
        <a:buChar char="–"/>
        <a:defRPr sz="1600" kern="1200">
          <a:solidFill>
            <a:srgbClr val="FFFFFF"/>
          </a:solidFill>
          <a:latin typeface="+mn-lt"/>
          <a:ea typeface="+mn-ea"/>
          <a:cs typeface="+mn-cs"/>
        </a:defRPr>
      </a:lvl4pPr>
      <a:lvl5pPr marL="1028700" indent="-114300" algn="l" defTabSz="228600" rtl="0" eaLnBrk="1" latinLnBrk="0" hangingPunct="1">
        <a:spcBef>
          <a:spcPct val="20000"/>
        </a:spcBef>
        <a:buFont typeface="Arial"/>
        <a:buChar char="»"/>
        <a:defRPr sz="1600" kern="1200">
          <a:solidFill>
            <a:srgbClr val="FFFFFF"/>
          </a:solidFill>
          <a:latin typeface="+mn-lt"/>
          <a:ea typeface="+mn-ea"/>
          <a:cs typeface="+mn-cs"/>
        </a:defRPr>
      </a:lvl5pPr>
      <a:lvl6pPr marL="1257300" indent="-114300" algn="l" defTabSz="228600" rtl="0" eaLnBrk="1" latinLnBrk="0" hangingPunct="1">
        <a:spcBef>
          <a:spcPct val="20000"/>
        </a:spcBef>
        <a:buFont typeface="Arial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114300" algn="l" defTabSz="228600" rtl="0" eaLnBrk="1" latinLnBrk="0" hangingPunct="1">
        <a:spcBef>
          <a:spcPct val="20000"/>
        </a:spcBef>
        <a:buFont typeface="Arial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00" indent="-114300" algn="l" defTabSz="228600" rtl="0" eaLnBrk="1" latinLnBrk="0" hangingPunct="1">
        <a:spcBef>
          <a:spcPct val="20000"/>
        </a:spcBef>
        <a:buFont typeface="Arial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00" indent="-114300" algn="l" defTabSz="228600" rtl="0" eaLnBrk="1" latinLnBrk="0" hangingPunct="1">
        <a:spcBef>
          <a:spcPct val="20000"/>
        </a:spcBef>
        <a:buFont typeface="Arial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286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algn="l" defTabSz="2286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algn="l" defTabSz="2286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algn="l" defTabSz="2286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algn="l" defTabSz="2286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00" algn="l" defTabSz="2286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algn="l" defTabSz="2286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00" algn="l" defTabSz="2286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00" algn="l" defTabSz="2286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2444751" y="6492876"/>
            <a:ext cx="7302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609599" y="6492876"/>
            <a:ext cx="18351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757833" y="6492876"/>
            <a:ext cx="14263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457200"/>
            <a:fld id="{F1E51A9F-9D40-144B-9666-6B30B75E8C1B}" type="slidenum"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 defTabSz="457200"/>
              <a:t>‹#›</a:t>
            </a:fld>
            <a:endParaRPr lang="en-US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223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2" r:id="rId1"/>
    <p:sldLayoutId id="2147483933" r:id="rId2"/>
    <p:sldLayoutId id="2147483934" r:id="rId3"/>
    <p:sldLayoutId id="2147483935" r:id="rId4"/>
    <p:sldLayoutId id="2147483936" r:id="rId5"/>
    <p:sldLayoutId id="2147483937" r:id="rId6"/>
    <p:sldLayoutId id="2147483938" r:id="rId7"/>
    <p:sldLayoutId id="2147483939" r:id="rId8"/>
    <p:sldLayoutId id="2147483940" r:id="rId9"/>
    <p:sldLayoutId id="2147483941" r:id="rId10"/>
    <p:sldLayoutId id="2147483942" r:id="rId11"/>
    <p:sldLayoutId id="2147483943" r:id="rId12"/>
    <p:sldLayoutId id="2147483944" r:id="rId13"/>
    <p:sldLayoutId id="2147483945" r:id="rId14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>
            <a:lumMod val="75000"/>
            <a:alpha val="8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61232" y="611960"/>
            <a:ext cx="10621169" cy="984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1232" y="1600202"/>
            <a:ext cx="10621169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74388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3" r:id="rId1"/>
    <p:sldLayoutId id="2147483994" r:id="rId2"/>
    <p:sldLayoutId id="2147483995" r:id="rId3"/>
    <p:sldLayoutId id="2147483996" r:id="rId4"/>
    <p:sldLayoutId id="2147483997" r:id="rId5"/>
    <p:sldLayoutId id="2147483998" r:id="rId6"/>
    <p:sldLayoutId id="2147483999" r:id="rId7"/>
    <p:sldLayoutId id="2147484000" r:id="rId8"/>
    <p:sldLayoutId id="2147484001" r:id="rId9"/>
    <p:sldLayoutId id="2147484002" r:id="rId10"/>
    <p:sldLayoutId id="2147484003" r:id="rId11"/>
    <p:sldLayoutId id="2147484004" r:id="rId12"/>
    <p:sldLayoutId id="2147484005" r:id="rId13"/>
    <p:sldLayoutId id="2147484006" r:id="rId14"/>
    <p:sldLayoutId id="2147484008" r:id="rId15"/>
  </p:sldLayoutIdLst>
  <p:txStyles>
    <p:titleStyle>
      <a:lvl1pPr algn="l" defTabSz="228600" rtl="0" eaLnBrk="1" latinLnBrk="0" hangingPunct="1">
        <a:spcBef>
          <a:spcPct val="0"/>
        </a:spcBef>
        <a:buNone/>
        <a:defRPr sz="2700" b="0" i="0" kern="1200">
          <a:solidFill>
            <a:schemeClr val="bg1"/>
          </a:solidFill>
          <a:latin typeface="+mj-lt"/>
          <a:ea typeface="+mj-ea"/>
          <a:cs typeface="Helvetica"/>
        </a:defRPr>
      </a:lvl1pPr>
    </p:titleStyle>
    <p:bodyStyle>
      <a:lvl1pPr marL="171450" indent="-171450" algn="l" defTabSz="228600" rtl="0" eaLnBrk="1" latinLnBrk="0" hangingPunct="1">
        <a:spcBef>
          <a:spcPct val="20000"/>
        </a:spcBef>
        <a:buFont typeface="Arial"/>
        <a:buChar char="•"/>
        <a:defRPr sz="2200" kern="1200">
          <a:solidFill>
            <a:srgbClr val="FFFFFF"/>
          </a:solidFill>
          <a:latin typeface="+mn-lt"/>
          <a:ea typeface="+mn-ea"/>
          <a:cs typeface="+mn-cs"/>
        </a:defRPr>
      </a:lvl1pPr>
      <a:lvl2pPr marL="371475" indent="-142875" algn="l" defTabSz="2286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FFFFFF"/>
          </a:solidFill>
          <a:latin typeface="+mn-lt"/>
          <a:ea typeface="+mn-ea"/>
          <a:cs typeface="+mn-cs"/>
        </a:defRPr>
      </a:lvl2pPr>
      <a:lvl3pPr marL="571500" indent="-114300" algn="l" defTabSz="228600" rtl="0" eaLnBrk="1" latinLnBrk="0" hangingPunct="1">
        <a:spcBef>
          <a:spcPct val="20000"/>
        </a:spcBef>
        <a:buFont typeface="Arial"/>
        <a:buChar char="•"/>
        <a:defRPr sz="1800" kern="1200">
          <a:solidFill>
            <a:srgbClr val="FFFFFF"/>
          </a:solidFill>
          <a:latin typeface="+mn-lt"/>
          <a:ea typeface="+mn-ea"/>
          <a:cs typeface="+mn-cs"/>
        </a:defRPr>
      </a:lvl3pPr>
      <a:lvl4pPr marL="800100" indent="-114300" algn="l" defTabSz="228600" rtl="0" eaLnBrk="1" latinLnBrk="0" hangingPunct="1">
        <a:spcBef>
          <a:spcPct val="20000"/>
        </a:spcBef>
        <a:buFont typeface="Arial"/>
        <a:buChar char="–"/>
        <a:defRPr sz="1600" kern="1200">
          <a:solidFill>
            <a:srgbClr val="FFFFFF"/>
          </a:solidFill>
          <a:latin typeface="+mn-lt"/>
          <a:ea typeface="+mn-ea"/>
          <a:cs typeface="+mn-cs"/>
        </a:defRPr>
      </a:lvl4pPr>
      <a:lvl5pPr marL="1028700" indent="-114300" algn="l" defTabSz="228600" rtl="0" eaLnBrk="1" latinLnBrk="0" hangingPunct="1">
        <a:spcBef>
          <a:spcPct val="20000"/>
        </a:spcBef>
        <a:buFont typeface="Arial"/>
        <a:buChar char="»"/>
        <a:defRPr sz="1600" kern="1200">
          <a:solidFill>
            <a:srgbClr val="FFFFFF"/>
          </a:solidFill>
          <a:latin typeface="+mn-lt"/>
          <a:ea typeface="+mn-ea"/>
          <a:cs typeface="+mn-cs"/>
        </a:defRPr>
      </a:lvl5pPr>
      <a:lvl6pPr marL="1257300" indent="-114300" algn="l" defTabSz="228600" rtl="0" eaLnBrk="1" latinLnBrk="0" hangingPunct="1">
        <a:spcBef>
          <a:spcPct val="20000"/>
        </a:spcBef>
        <a:buFont typeface="Arial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114300" algn="l" defTabSz="228600" rtl="0" eaLnBrk="1" latinLnBrk="0" hangingPunct="1">
        <a:spcBef>
          <a:spcPct val="20000"/>
        </a:spcBef>
        <a:buFont typeface="Arial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00" indent="-114300" algn="l" defTabSz="228600" rtl="0" eaLnBrk="1" latinLnBrk="0" hangingPunct="1">
        <a:spcBef>
          <a:spcPct val="20000"/>
        </a:spcBef>
        <a:buFont typeface="Arial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00" indent="-114300" algn="l" defTabSz="228600" rtl="0" eaLnBrk="1" latinLnBrk="0" hangingPunct="1">
        <a:spcBef>
          <a:spcPct val="20000"/>
        </a:spcBef>
        <a:buFont typeface="Arial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286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algn="l" defTabSz="2286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algn="l" defTabSz="2286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algn="l" defTabSz="2286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algn="l" defTabSz="2286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00" algn="l" defTabSz="2286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algn="l" defTabSz="2286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00" algn="l" defTabSz="2286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00" algn="l" defTabSz="2286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1"/>
            <a:fld id="{F3E3AA99-8E2B-9546-923A-5A2273BDCC8F}" type="datetimeFigureOut">
              <a:rPr lang="en-US" kern="1200" smtClean="0">
                <a:solidFill>
                  <a:prstClr val="black">
                    <a:tint val="75000"/>
                  </a:prstClr>
                </a:solidFill>
              </a:rPr>
              <a:pPr hangingPunct="1"/>
              <a:t>11/6/2018</a:t>
            </a:fld>
            <a:endParaRPr lang="en-US" kern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1"/>
            <a:endParaRPr lang="en-US" kern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1"/>
            <a:fld id="{E1EA6DDD-70AE-4A4D-8B43-16497DF99327}" type="slidenum">
              <a:rPr lang="en-US" kern="1200" smtClean="0">
                <a:solidFill>
                  <a:prstClr val="black">
                    <a:tint val="75000"/>
                  </a:prstClr>
                </a:solidFill>
              </a:rPr>
              <a:pPr hangingPunct="1"/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828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2" r:id="rId1"/>
    <p:sldLayoutId id="2147484023" r:id="rId2"/>
    <p:sldLayoutId id="2147484024" r:id="rId3"/>
    <p:sldLayoutId id="2147484025" r:id="rId4"/>
    <p:sldLayoutId id="2147484026" r:id="rId5"/>
    <p:sldLayoutId id="2147484027" r:id="rId6"/>
    <p:sldLayoutId id="2147484028" r:id="rId7"/>
    <p:sldLayoutId id="2147484029" r:id="rId8"/>
    <p:sldLayoutId id="2147484030" r:id="rId9"/>
    <p:sldLayoutId id="2147484031" r:id="rId10"/>
    <p:sldLayoutId id="2147484032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2.xml"/><Relationship Id="rId6" Type="http://schemas.openxmlformats.org/officeDocument/2006/relationships/image" Target="../media/image9.jpeg"/><Relationship Id="rId11" Type="http://schemas.openxmlformats.org/officeDocument/2006/relationships/hyperlink" Target="https://goto.jpl.nasa.gov/techwaves" TargetMode="External"/><Relationship Id="rId5" Type="http://schemas.openxmlformats.org/officeDocument/2006/relationships/image" Target="../media/image8.jpeg"/><Relationship Id="rId10" Type="http://schemas.openxmlformats.org/officeDocument/2006/relationships/hyperlink" Target="mailto:techwaves@jpl.nasa.gov" TargetMode="External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5.jpeg"/><Relationship Id="rId4" Type="http://schemas.openxmlformats.org/officeDocument/2006/relationships/image" Target="../media/image14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2113197" y="0"/>
            <a:ext cx="8419172" cy="626269"/>
          </a:xfrm>
        </p:spPr>
        <p:txBody>
          <a:bodyPr>
            <a:normAutofit/>
          </a:bodyPr>
          <a:lstStyle/>
          <a:p>
            <a:r>
              <a:rPr lang="en-US" dirty="0"/>
              <a:t>JPL’s Acquisition Intelligent Assistant Results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1857" y="626269"/>
            <a:ext cx="9230512" cy="6102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875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8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050" y="498437"/>
            <a:ext cx="10629900" cy="6248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11764" y="1909141"/>
            <a:ext cx="29009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1. Answering questions</a:t>
            </a:r>
            <a:r>
              <a:rPr kumimoji="0" lang="mr-I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Mangal" panose="02040503050203030202" pitchFamily="18" charset="0"/>
              </a:rPr>
              <a:t>…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327750" y="1898383"/>
            <a:ext cx="20613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2. Having a dialog</a:t>
            </a:r>
          </a:p>
        </p:txBody>
      </p:sp>
      <p:sp>
        <p:nvSpPr>
          <p:cNvPr id="8" name="Right Arrow 7"/>
          <p:cNvSpPr/>
          <p:nvPr/>
        </p:nvSpPr>
        <p:spPr>
          <a:xfrm rot="19214600">
            <a:off x="4692313" y="3632141"/>
            <a:ext cx="1239993" cy="161556"/>
          </a:xfrm>
          <a:prstGeom prst="rightArrow">
            <a:avLst/>
          </a:prstGeom>
          <a:gradFill>
            <a:gsLst>
              <a:gs pos="0">
                <a:schemeClr val="tx1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16115" y="73378"/>
            <a:ext cx="62245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Rapid Iteration 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of Acquisition’s Digital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Assistant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952795" y="1916482"/>
            <a:ext cx="17756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Iterated into </a:t>
            </a:r>
            <a:r>
              <a:rPr kumimoji="0" lang="mr-I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Mangal" panose="02040503050203030202" pitchFamily="18" charset="0"/>
              </a:rPr>
              <a:t>…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781050" y="4340506"/>
            <a:ext cx="3651454" cy="11575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6019495" y="3023712"/>
            <a:ext cx="5184799" cy="16437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5D9AFCEA-697A-B740-AF51-C7414BD5C405}"/>
              </a:ext>
            </a:extLst>
          </p:cNvPr>
          <p:cNvSpPr txBox="1"/>
          <p:nvPr/>
        </p:nvSpPr>
        <p:spPr>
          <a:xfrm>
            <a:off x="201881" y="6234545"/>
            <a:ext cx="10852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POC: M. Cox</a:t>
            </a:r>
          </a:p>
        </p:txBody>
      </p:sp>
    </p:spTree>
    <p:extLst>
      <p:ext uri="{BB962C8B-B14F-4D97-AF65-F5344CB8AC3E}">
        <p14:creationId xmlns:p14="http://schemas.microsoft.com/office/powerpoint/2010/main" val="31789039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971961" y="4427236"/>
            <a:ext cx="31294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hangingPunct="0"/>
            <a:r>
              <a:rPr lang="en-US" sz="2400" b="1" kern="0" dirty="0">
                <a:latin typeface="Calibri Light"/>
                <a:sym typeface="Calibri"/>
              </a:rPr>
              <a:t>Ubiquitous Computing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609432" y="4311209"/>
            <a:ext cx="41032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hangingPunct="0"/>
            <a:r>
              <a:rPr lang="en-US" sz="2400" b="1" kern="0" dirty="0">
                <a:latin typeface="Calibri Light"/>
                <a:sym typeface="Calibri"/>
              </a:rPr>
              <a:t>Software Defined Everything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886558" y="2836046"/>
            <a:ext cx="33123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hangingPunct="0"/>
            <a:r>
              <a:rPr lang="en-US" sz="2400" b="1" kern="0" dirty="0">
                <a:latin typeface="Calibri Light"/>
                <a:sym typeface="Calibri"/>
              </a:rPr>
              <a:t>Accelerated Computing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187063" y="979961"/>
            <a:ext cx="33269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hangingPunct="0"/>
            <a:r>
              <a:rPr lang="en-US" sz="2400" b="1" kern="0" dirty="0">
                <a:latin typeface="Calibri Light"/>
                <a:sym typeface="Calibri"/>
              </a:rPr>
              <a:t>Cyber Security challenges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687610" y="867726"/>
            <a:ext cx="16503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hangingPunct="0"/>
            <a:r>
              <a:rPr lang="en-US" sz="2400" b="1" kern="0" dirty="0">
                <a:latin typeface="Calibri Light"/>
                <a:sym typeface="Calibri"/>
              </a:rPr>
              <a:t>New Habits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808594" y="2507726"/>
            <a:ext cx="18907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hangingPunct="0"/>
            <a:r>
              <a:rPr lang="en-US" sz="2400" b="1" kern="0" dirty="0">
                <a:solidFill>
                  <a:srgbClr val="FF0000"/>
                </a:solidFill>
                <a:latin typeface="Calibri Light"/>
                <a:sym typeface="Calibri"/>
              </a:rPr>
              <a:t>Applied AI</a:t>
            </a:r>
          </a:p>
        </p:txBody>
      </p:sp>
      <p:grpSp>
        <p:nvGrpSpPr>
          <p:cNvPr id="38" name="Group 37"/>
          <p:cNvGrpSpPr/>
          <p:nvPr/>
        </p:nvGrpSpPr>
        <p:grpSpPr>
          <a:xfrm>
            <a:off x="4298406" y="2248762"/>
            <a:ext cx="3311026" cy="1875306"/>
            <a:chOff x="5811726" y="3927921"/>
            <a:chExt cx="4525235" cy="2544187"/>
          </a:xfrm>
        </p:grpSpPr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11726" y="3927921"/>
              <a:ext cx="4525235" cy="2544187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37" name="Rectangle 36"/>
            <p:cNvSpPr/>
            <p:nvPr/>
          </p:nvSpPr>
          <p:spPr>
            <a:xfrm>
              <a:off x="6920728" y="4344258"/>
              <a:ext cx="2067726" cy="1377928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000" b="1"/>
                <a:t>Built </a:t>
              </a:r>
              <a:r>
                <a:rPr lang="en-US" sz="2000" b="1" dirty="0"/>
                <a:t>in </a:t>
              </a:r>
            </a:p>
            <a:p>
              <a:pPr algn="ctr"/>
              <a:r>
                <a:rPr lang="en-US" sz="2000" b="1" dirty="0"/>
                <a:t>intelligence</a:t>
              </a:r>
            </a:p>
            <a:p>
              <a:pPr algn="ctr"/>
              <a:r>
                <a:rPr lang="en-US" sz="2000" b="1" dirty="0"/>
                <a:t> everywhere</a:t>
              </a:r>
              <a:endParaRPr lang="en-US" sz="2000" dirty="0"/>
            </a:p>
          </p:txBody>
        </p:sp>
      </p:grpSp>
      <p:pic>
        <p:nvPicPr>
          <p:cNvPr id="46" name="Picture 4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3740" y="1612269"/>
            <a:ext cx="1641966" cy="1134993"/>
          </a:xfrm>
          <a:prstGeom prst="ellipse">
            <a:avLst/>
          </a:prstGeom>
          <a:ln w="190500" cap="rnd">
            <a:noFill/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16545" y="2589883"/>
            <a:ext cx="1633557" cy="1052392"/>
          </a:xfrm>
          <a:prstGeom prst="ellipse">
            <a:avLst/>
          </a:prstGeom>
          <a:ln w="190500" cap="rnd">
            <a:noFill/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50875" y="1545444"/>
            <a:ext cx="1766451" cy="1068403"/>
          </a:xfrm>
          <a:prstGeom prst="ellipse">
            <a:avLst/>
          </a:prstGeom>
          <a:ln w="190500" cap="rnd">
            <a:noFill/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4263" y="3861315"/>
            <a:ext cx="1632348" cy="1039428"/>
          </a:xfrm>
          <a:prstGeom prst="ellipse">
            <a:avLst/>
          </a:prstGeom>
          <a:ln w="190500" cap="rnd">
            <a:noFill/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76030" y="2779781"/>
            <a:ext cx="1568633" cy="1088483"/>
          </a:xfrm>
          <a:prstGeom prst="ellipse">
            <a:avLst/>
          </a:prstGeom>
          <a:ln w="190500" cap="rnd">
            <a:noFill/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" name="Picture 63">
            <a:extLst>
              <a:ext uri="{FF2B5EF4-FFF2-40B4-BE49-F238E27FC236}">
                <a16:creationId xmlns:a16="http://schemas.microsoft.com/office/drawing/2014/main" id="{C151F383-0F7D-0741-8DB7-FE5CAD09F12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3230" y="3698498"/>
            <a:ext cx="1613477" cy="1095568"/>
          </a:xfrm>
          <a:prstGeom prst="ellipse">
            <a:avLst/>
          </a:prstGeom>
          <a:ln w="190500" cap="rnd">
            <a:noFill/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6" name="Rectangle 25"/>
          <p:cNvSpPr/>
          <p:nvPr/>
        </p:nvSpPr>
        <p:spPr>
          <a:xfrm>
            <a:off x="237932" y="2939401"/>
            <a:ext cx="302524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228600" fontAlgn="base" hangingPunct="0"/>
            <a:r>
              <a:rPr lang="en-US" b="1" kern="0" dirty="0">
                <a:solidFill>
                  <a:schemeClr val="bg2">
                    <a:lumMod val="50000"/>
                  </a:schemeClr>
                </a:solidFill>
                <a:latin typeface="Calibri Light"/>
                <a:sym typeface="Calibri"/>
              </a:rPr>
              <a:t>Deep Learning, Machine Learning, </a:t>
            </a:r>
            <a:r>
              <a:rPr lang="en-US" b="1" kern="0" dirty="0" err="1">
                <a:solidFill>
                  <a:schemeClr val="bg2">
                    <a:lumMod val="50000"/>
                  </a:schemeClr>
                </a:solidFill>
                <a:latin typeface="Calibri Light"/>
                <a:sym typeface="Calibri"/>
              </a:rPr>
              <a:t>chatbots</a:t>
            </a:r>
            <a:r>
              <a:rPr lang="en-US" b="1" kern="0" dirty="0">
                <a:solidFill>
                  <a:schemeClr val="bg2">
                    <a:lumMod val="50000"/>
                  </a:schemeClr>
                </a:solidFill>
                <a:latin typeface="Calibri Light"/>
                <a:sym typeface="Calibri"/>
              </a:rPr>
              <a:t>, NLP, automation, data-driven, APIs, analytics, combinations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BCF6CC4-4861-064B-8E9C-C158E8059F3D}"/>
              </a:ext>
            </a:extLst>
          </p:cNvPr>
          <p:cNvSpPr/>
          <p:nvPr/>
        </p:nvSpPr>
        <p:spPr>
          <a:xfrm>
            <a:off x="1095501" y="6452820"/>
            <a:ext cx="90256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Calibri"/>
              </a:rPr>
              <a:t>Participate at: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Calibri"/>
                <a:hlinkClick r:id="rId10"/>
              </a:rPr>
              <a:t>techwaves@jpl.nasa.gov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Calibri"/>
              </a:rPr>
              <a:t> or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Calibri"/>
                <a:hlinkClick r:id="rId11"/>
              </a:rPr>
              <a:t>https://goto.jpl.nasa.gov/techwaves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Calibri"/>
              </a:rPr>
              <a:t>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12BD51F-8C17-894C-9512-4D499FEA5E50}"/>
              </a:ext>
            </a:extLst>
          </p:cNvPr>
          <p:cNvSpPr txBox="1"/>
          <p:nvPr/>
        </p:nvSpPr>
        <p:spPr>
          <a:xfrm>
            <a:off x="1095501" y="5752900"/>
            <a:ext cx="44249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These waves will impact everyone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C3AA718-ADAC-E143-8393-B27369885E12}"/>
              </a:ext>
            </a:extLst>
          </p:cNvPr>
          <p:cNvSpPr txBox="1"/>
          <p:nvPr/>
        </p:nvSpPr>
        <p:spPr>
          <a:xfrm>
            <a:off x="5520495" y="5764742"/>
            <a:ext cx="58245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These waves will impact primarily developers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23930A-093D-AC40-BE94-1B2BBAFFD3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522" y="91051"/>
            <a:ext cx="10991481" cy="574334"/>
          </a:xfrm>
        </p:spPr>
        <p:txBody>
          <a:bodyPr/>
          <a:lstStyle/>
          <a:p>
            <a:pPr rtl="0" eaLnBrk="1" latinLnBrk="0" hangingPunct="1"/>
            <a:r>
              <a:rPr lang="en-US" sz="28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Surfing the next major technology waves – Applied AI</a:t>
            </a:r>
            <a:endParaRPr lang="en-US" sz="6600" b="1" dirty="0">
              <a:effectLst/>
            </a:endParaRPr>
          </a:p>
        </p:txBody>
      </p:sp>
      <p:sp>
        <p:nvSpPr>
          <p:cNvPr id="23" name="Action Button: Beginning 22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65D1EF67-3535-1A44-852C-02542E75E064}"/>
              </a:ext>
            </a:extLst>
          </p:cNvPr>
          <p:cNvSpPr/>
          <p:nvPr/>
        </p:nvSpPr>
        <p:spPr>
          <a:xfrm>
            <a:off x="237932" y="5752900"/>
            <a:ext cx="734029" cy="699920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ction Button: End 23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DDE7F0D0-D359-9241-8082-AE80BBBB28DF}"/>
              </a:ext>
            </a:extLst>
          </p:cNvPr>
          <p:cNvSpPr/>
          <p:nvPr/>
        </p:nvSpPr>
        <p:spPr>
          <a:xfrm>
            <a:off x="11370232" y="5616558"/>
            <a:ext cx="684936" cy="972604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3295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80766" y="4208989"/>
            <a:ext cx="4607447" cy="2316256"/>
            <a:chOff x="608455" y="2233891"/>
            <a:chExt cx="9214894" cy="4632511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8455" y="2233891"/>
              <a:ext cx="8962740" cy="4632511"/>
            </a:xfrm>
            <a:prstGeom prst="rect">
              <a:avLst/>
            </a:prstGeom>
            <a:solidFill>
              <a:schemeClr val="accent1"/>
            </a:solidFill>
          </p:spPr>
        </p:pic>
        <p:sp>
          <p:nvSpPr>
            <p:cNvPr id="12" name="TextBox 11"/>
            <p:cNvSpPr txBox="1"/>
            <p:nvPr/>
          </p:nvSpPr>
          <p:spPr>
            <a:xfrm>
              <a:off x="865127" y="6283426"/>
              <a:ext cx="8958222" cy="4924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solidFill>
                    <a:schemeClr val="bg1"/>
                  </a:solidFill>
                </a:rPr>
                <a:t>Paul Townsend https://</a:t>
              </a:r>
              <a:r>
                <a:rPr lang="en-US" sz="1000" dirty="0" err="1">
                  <a:solidFill>
                    <a:schemeClr val="bg1"/>
                  </a:solidFill>
                </a:rPr>
                <a:t>www.flickr.com</a:t>
              </a:r>
              <a:r>
                <a:rPr lang="en-US" sz="1000" dirty="0">
                  <a:solidFill>
                    <a:schemeClr val="bg1"/>
                  </a:solidFill>
                </a:rPr>
                <a:t>/photos/</a:t>
              </a:r>
              <a:r>
                <a:rPr lang="en-US" sz="1000" dirty="0" err="1">
                  <a:solidFill>
                    <a:schemeClr val="bg1"/>
                  </a:solidFill>
                </a:rPr>
                <a:t>brizzlebornandbred</a:t>
              </a:r>
              <a:r>
                <a:rPr lang="en-US" sz="1000" dirty="0">
                  <a:solidFill>
                    <a:schemeClr val="bg1"/>
                  </a:solidFill>
                </a:rPr>
                <a:t>/21612930318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42106" y="886658"/>
            <a:ext cx="3571879" cy="3105982"/>
            <a:chOff x="865126" y="7315052"/>
            <a:chExt cx="7143757" cy="6211964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598" t="2782" r="3030" b="2618"/>
            <a:stretch/>
          </p:blipFill>
          <p:spPr>
            <a:xfrm>
              <a:off x="865126" y="7315052"/>
              <a:ext cx="7143757" cy="6211964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865126" y="12702482"/>
              <a:ext cx="6457793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</a:rPr>
                <a:t>Photo credit: http://</a:t>
              </a:r>
              <a:r>
                <a:rPr lang="en-US" sz="1200" dirty="0" err="1">
                  <a:solidFill>
                    <a:schemeClr val="bg1"/>
                  </a:solidFill>
                </a:rPr>
                <a:t>teaching.msa.maryland.gov</a:t>
              </a:r>
              <a:r>
                <a:rPr lang="en-US" sz="1200" dirty="0">
                  <a:solidFill>
                    <a:schemeClr val="bg1"/>
                  </a:solidFill>
                </a:rPr>
                <a:t>/</a:t>
              </a:r>
            </a:p>
          </p:txBody>
        </p:sp>
      </p:grp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75297" y="1256104"/>
            <a:ext cx="6051106" cy="2035278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5018187" y="3595305"/>
            <a:ext cx="6141297" cy="2929940"/>
            <a:chOff x="10036374" y="7190609"/>
            <a:chExt cx="12282594" cy="5859880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103514" y="7190609"/>
              <a:ext cx="11791636" cy="5859880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10036374" y="12405959"/>
              <a:ext cx="12282594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</a:rPr>
                <a:t>Credit: https://</a:t>
              </a:r>
              <a:r>
                <a:rPr lang="en-US" sz="1200" dirty="0" err="1">
                  <a:solidFill>
                    <a:schemeClr val="bg1"/>
                  </a:solidFill>
                </a:rPr>
                <a:t>www.brother.co.uk</a:t>
              </a:r>
              <a:r>
                <a:rPr lang="en-US" sz="1200" dirty="0">
                  <a:solidFill>
                    <a:schemeClr val="bg1"/>
                  </a:solidFill>
                </a:rPr>
                <a:t>/business-solutions/healthcare/future-of-hospital-technology</a:t>
              </a: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1404208" y="868708"/>
            <a:ext cx="1515158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0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474425" y="3734068"/>
            <a:ext cx="1515158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0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101755" y="194160"/>
            <a:ext cx="75199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hangingPunct="0"/>
            <a:r>
              <a:rPr lang="en-US" sz="3600" b="1" kern="0" dirty="0">
                <a:solidFill>
                  <a:prstClr val="black"/>
                </a:solidFill>
                <a:latin typeface="Calibri Light"/>
                <a:sym typeface="Calibri"/>
              </a:rPr>
              <a:t>Applied AI </a:t>
            </a:r>
            <a:r>
              <a:rPr lang="mr-IN" sz="3600" b="1" kern="0" dirty="0">
                <a:solidFill>
                  <a:prstClr val="black"/>
                </a:solidFill>
                <a:latin typeface="Calibri Light"/>
                <a:sym typeface="Calibri"/>
              </a:rPr>
              <a:t>–</a:t>
            </a:r>
            <a:r>
              <a:rPr lang="en-US" sz="3600" b="1" kern="0" dirty="0">
                <a:solidFill>
                  <a:prstClr val="black"/>
                </a:solidFill>
                <a:latin typeface="Calibri Light"/>
                <a:sym typeface="Calibri"/>
              </a:rPr>
              <a:t> Industry Perspective</a:t>
            </a:r>
          </a:p>
        </p:txBody>
      </p:sp>
    </p:spTree>
    <p:extLst>
      <p:ext uri="{BB962C8B-B14F-4D97-AF65-F5344CB8AC3E}">
        <p14:creationId xmlns:p14="http://schemas.microsoft.com/office/powerpoint/2010/main" val="21461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7463" y="150683"/>
            <a:ext cx="10798629" cy="726848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Decide which AI to start with and experiment</a:t>
            </a:r>
          </a:p>
        </p:txBody>
      </p:sp>
      <p:sp>
        <p:nvSpPr>
          <p:cNvPr id="4" name="Rectangle 3"/>
          <p:cNvSpPr/>
          <p:nvPr/>
        </p:nvSpPr>
        <p:spPr>
          <a:xfrm>
            <a:off x="6458" y="894266"/>
            <a:ext cx="1266179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Both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Calibri"/>
              </a:rPr>
              <a:t> Machine Learning </a:t>
            </a:r>
            <a:r>
              <a:rPr kumimoji="0" lang="mr-IN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Mangal" panose="02040503050203030202" pitchFamily="18" charset="0"/>
                <a:sym typeface="Calibri"/>
              </a:rPr>
              <a:t>–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Calibri"/>
              </a:rPr>
              <a:t> E.g., Deep Minds, Self driving cars,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Calibri"/>
              </a:rPr>
              <a:t>NASA Curiosity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Both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Calibri"/>
              </a:rPr>
              <a:t> Natural Language Processing (NLP) </a:t>
            </a:r>
            <a:r>
              <a:rPr kumimoji="0" lang="mr-IN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Mangal" panose="02040503050203030202" pitchFamily="18" charset="0"/>
                <a:sym typeface="Calibri"/>
              </a:rPr>
              <a:t>–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Calibri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Calibri"/>
              </a:rPr>
              <a:t>ChatBots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Calibri"/>
              </a:rPr>
              <a:t>, Online help, NASA Mars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Both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Calibri"/>
              </a:rPr>
              <a:t> Computer Vision </a:t>
            </a:r>
            <a:r>
              <a:rPr kumimoji="0" lang="mr-IN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Mangal" panose="02040503050203030202" pitchFamily="18" charset="0"/>
                <a:sym typeface="Calibri"/>
              </a:rPr>
              <a:t>–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Calibri"/>
              </a:rPr>
              <a:t> Medical diagnosis,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Calibri"/>
              </a:rPr>
              <a:t>NASA Curiosity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Both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Calibri"/>
              </a:rPr>
              <a:t> Smart Robot 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Calibri"/>
              </a:rPr>
              <a:t>- Roomba,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Calibri"/>
              </a:rPr>
              <a:t>Hube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Calibri"/>
              </a:rPr>
              <a:t>,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Calibri"/>
              </a:rPr>
              <a:t>JPL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Calibri"/>
              </a:rPr>
              <a:t>RovE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Calibri"/>
              </a:rPr>
              <a:t>, Open Source Rover, Div. Rob. Swarm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Both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Calibri"/>
              </a:rPr>
              <a:t> Intelligent Digital Assistant 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Calibri"/>
              </a:rPr>
              <a:t>- Siri, Google, Cortana,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Calibri"/>
              </a:rPr>
              <a:t>Lex,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Calibri"/>
              </a:rPr>
              <a:t>RoomBot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Calibri"/>
              </a:rPr>
              <a:t>, Search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Both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Calibri"/>
              </a:rPr>
              <a:t> Speech to Text Translation </a:t>
            </a:r>
            <a:r>
              <a:rPr kumimoji="0" lang="mr-IN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Mangal" panose="02040503050203030202" pitchFamily="18" charset="0"/>
                <a:sym typeface="Calibri"/>
              </a:rPr>
              <a:t>–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Calibri"/>
              </a:rPr>
              <a:t> Google Translate, Azure Media Server,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Calibri"/>
              </a:rPr>
              <a:t>JPLTube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  <a:sym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458" y="3476919"/>
            <a:ext cx="1224012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Calibri"/>
              </a:rPr>
              <a:t>(7) Context Aware Computing </a:t>
            </a:r>
            <a:r>
              <a:rPr kumimoji="0" lang="mr-IN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Mangal" panose="02040503050203030202" pitchFamily="18" charset="0"/>
                <a:sym typeface="Calibri"/>
              </a:rPr>
              <a:t>–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Calibri"/>
              </a:rPr>
              <a:t> IBM Watson, Google Calendar, Waze,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Calibri"/>
              </a:rPr>
              <a:t>Acquisition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Calibri"/>
              </a:rPr>
              <a:t>(8) Gesture Control </a:t>
            </a:r>
            <a:r>
              <a:rPr kumimoji="0" lang="mr-IN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Mangal" panose="02040503050203030202" pitchFamily="18" charset="0"/>
                <a:sym typeface="Calibri"/>
              </a:rPr>
              <a:t>–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Calibri"/>
              </a:rPr>
              <a:t> MS Kinect, Intel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Calibri"/>
              </a:rPr>
              <a:t>Realsense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Calibri"/>
              </a:rPr>
              <a:t>,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Calibri"/>
              </a:rPr>
              <a:t>JPL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Calibri"/>
              </a:rPr>
              <a:t>OnSight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Calibri"/>
              </a:rPr>
              <a:t>(9) Speech Recognition </a:t>
            </a:r>
            <a:r>
              <a:rPr kumimoji="0" lang="mr-IN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Mangal" panose="02040503050203030202" pitchFamily="18" charset="0"/>
                <a:sym typeface="Calibri"/>
              </a:rPr>
              <a:t>–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Calibri"/>
              </a:rPr>
              <a:t> Helpdesk, online banking,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Calibri"/>
              </a:rPr>
              <a:t>JPL Alexa skills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Calibri"/>
              </a:rPr>
              <a:t>(10) Automatic Content Recognition  </a:t>
            </a:r>
            <a:r>
              <a:rPr kumimoji="0" lang="mr-IN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Mangal" panose="02040503050203030202" pitchFamily="18" charset="0"/>
                <a:sym typeface="Calibri"/>
              </a:rPr>
              <a:t>–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Calibri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Calibri"/>
              </a:rPr>
              <a:t>Shazaam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Calibri"/>
              </a:rPr>
              <a:t>, YouTube,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Calibri"/>
              </a:rPr>
              <a:t>JPLTube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Calibri"/>
              </a:rPr>
              <a:t>, JPL Search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Calibri"/>
              </a:rPr>
              <a:t>(11) Recommendation Engines </a:t>
            </a:r>
            <a:r>
              <a:rPr kumimoji="0" lang="mr-IN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Mangal" panose="02040503050203030202" pitchFamily="18" charset="0"/>
                <a:sym typeface="Calibri"/>
              </a:rPr>
              <a:t>–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Calibri"/>
              </a:rPr>
              <a:t> Amazon, Netflix,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Calibri"/>
              </a:rPr>
              <a:t>Chatbots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Calibri"/>
              </a:rPr>
              <a:t>,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Calibri"/>
              </a:rPr>
              <a:t>Research Assistant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978878" y="6064912"/>
            <a:ext cx="3892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Calibri"/>
              </a:rPr>
              <a:t>Categories suggested by Access AI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Calibri"/>
              </a:rPr>
              <a:t>(JPL examples in red)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2126" y="5966278"/>
            <a:ext cx="6968254" cy="523220"/>
          </a:xfrm>
          <a:prstGeom prst="rect">
            <a:avLst/>
          </a:prstGeom>
          <a:solidFill>
            <a:srgbClr val="FFFF00">
              <a:alpha val="45000"/>
            </a:srgbClr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Calibri"/>
              </a:rPr>
              <a:t>Think and 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Calibri"/>
              </a:rPr>
              <a:t>use “IA” to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Calibri"/>
              </a:rPr>
              <a:t>learn and gain adoption</a:t>
            </a:r>
          </a:p>
        </p:txBody>
      </p:sp>
    </p:spTree>
    <p:extLst>
      <p:ext uri="{BB962C8B-B14F-4D97-AF65-F5344CB8AC3E}">
        <p14:creationId xmlns:p14="http://schemas.microsoft.com/office/powerpoint/2010/main" val="39037942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C254BB-6854-4893-B510-576D1548A736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11/6/2018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5C60DB-334C-454E-B210-77B0864F575E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8135" y="997649"/>
            <a:ext cx="4207028" cy="417491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789" y="3712224"/>
            <a:ext cx="3764837" cy="292067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28000"/>
            <a:ext cx="4175673" cy="296024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92975" y="1923457"/>
            <a:ext cx="15318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ML and Stocks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96481" y="162009"/>
            <a:ext cx="109990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Applied AI opportunities:  New algorithms, massive data sets, and Intelligent Assistants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4603268" y="2205417"/>
            <a:ext cx="2602749" cy="3390165"/>
            <a:chOff x="90311" y="2380689"/>
            <a:chExt cx="12737516" cy="9001196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311" y="2380689"/>
              <a:ext cx="12737516" cy="84958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TextBox 19"/>
            <p:cNvSpPr txBox="1"/>
            <p:nvPr/>
          </p:nvSpPr>
          <p:spPr>
            <a:xfrm>
              <a:off x="2403564" y="9797143"/>
              <a:ext cx="287385" cy="15847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769720" y="9797143"/>
              <a:ext cx="287385" cy="15847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0458188" y="9793341"/>
              <a:ext cx="287385" cy="15847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34221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2113197" y="132855"/>
            <a:ext cx="8419172" cy="626269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JPL’s </a:t>
            </a:r>
            <a:r>
              <a:rPr lang="en-US" dirty="0" err="1"/>
              <a:t>RoomBot</a:t>
            </a:r>
            <a:r>
              <a:rPr lang="en-US" dirty="0"/>
              <a:t> helps you find a conference room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C683918-3E07-AF42-9D70-7F5C33E6A0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59124"/>
            <a:ext cx="12121382" cy="5838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2686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217" y="163652"/>
            <a:ext cx="11095495" cy="502776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Is face recognition ready and helpful in our enterprises?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1328" y="6412229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C254BB-6854-4893-B510-576D1548A736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11/6/2018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5C60DB-334C-454E-B210-77B0864F575E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4FA6AE9-5A42-704E-9C55-9D3B50E5CB03}"/>
              </a:ext>
            </a:extLst>
          </p:cNvPr>
          <p:cNvSpPr txBox="1"/>
          <p:nvPr/>
        </p:nvSpPr>
        <p:spPr>
          <a:xfrm>
            <a:off x="236922" y="6104452"/>
            <a:ext cx="10046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POC: R. Ma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55F3937-1650-4840-80FB-9DEFDDBC75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18" y="666428"/>
            <a:ext cx="120667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762564"/>
      </p:ext>
    </p:extLst>
  </p:cSld>
  <p:clrMapOvr>
    <a:masterClrMapping/>
  </p:clrMapOvr>
</p:sld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rkforce 2025 EC retreat April 2015 rev 3" id="{8CD29755-7A53-42A7-B4DE-B419525A7F2F}" vid="{1DACF9D5-1D36-4994-9E48-97FFBA499C73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Content Slides">
  <a:themeElements>
    <a:clrScheme name="JPL Colors - Feb2015">
      <a:dk1>
        <a:srgbClr val="000000"/>
      </a:dk1>
      <a:lt1>
        <a:srgbClr val="FFFFFF"/>
      </a:lt1>
      <a:dk2>
        <a:srgbClr val="D0D3D4"/>
      </a:dk2>
      <a:lt2>
        <a:srgbClr val="75787B"/>
      </a:lt2>
      <a:accent1>
        <a:srgbClr val="32373B"/>
      </a:accent1>
      <a:accent2>
        <a:srgbClr val="EE2737"/>
      </a:accent2>
      <a:accent3>
        <a:srgbClr val="BA0C2F"/>
      </a:accent3>
      <a:accent4>
        <a:srgbClr val="410706"/>
      </a:accent4>
      <a:accent5>
        <a:srgbClr val="6083AA"/>
      </a:accent5>
      <a:accent6>
        <a:srgbClr val="FFFFFF"/>
      </a:accent6>
      <a:hlink>
        <a:srgbClr val="BA0C2F"/>
      </a:hlink>
      <a:folHlink>
        <a:srgbClr val="BA0C2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 cap="flat" cmpd="sng" algn="ctr">
          <a:solidFill>
            <a:schemeClr val="bg1">
              <a:lumMod val="75000"/>
            </a:schemeClr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JPL_Template_White_4-3_vA4b.pptx" id="{A273D9C3-F434-4959-BA90-775C57F15484}" vid="{198DD84E-9D6D-4780-BC19-BA6D39FEEFE9}"/>
    </a:ext>
  </a:extLst>
</a:theme>
</file>

<file path=ppt/theme/theme5.xml><?xml version="1.0" encoding="utf-8"?>
<a:theme xmlns:a="http://schemas.openxmlformats.org/drawingml/2006/main" name="6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64392</TotalTime>
  <Words>537</Words>
  <Application>Microsoft Office PowerPoint</Application>
  <PresentationFormat>Widescreen</PresentationFormat>
  <Paragraphs>93</Paragraphs>
  <Slides>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8</vt:i4>
      </vt:variant>
    </vt:vector>
  </HeadingPairs>
  <TitlesOfParts>
    <vt:vector size="20" baseType="lpstr">
      <vt:lpstr>Arial</vt:lpstr>
      <vt:lpstr>Avenir Book</vt:lpstr>
      <vt:lpstr>Calibri</vt:lpstr>
      <vt:lpstr>Calibri Light</vt:lpstr>
      <vt:lpstr>Helvetica</vt:lpstr>
      <vt:lpstr>Mangal</vt:lpstr>
      <vt:lpstr>3_Office Theme</vt:lpstr>
      <vt:lpstr>Custom Design</vt:lpstr>
      <vt:lpstr>2_Custom Design</vt:lpstr>
      <vt:lpstr>Content Slides</vt:lpstr>
      <vt:lpstr>6_Custom Design</vt:lpstr>
      <vt:lpstr>10_Office Theme</vt:lpstr>
      <vt:lpstr>JPL’s Acquisition Intelligent Assistant Results</vt:lpstr>
      <vt:lpstr>PowerPoint Presentation</vt:lpstr>
      <vt:lpstr>Surfing the next major technology waves – Applied AI</vt:lpstr>
      <vt:lpstr>PowerPoint Presentation</vt:lpstr>
      <vt:lpstr>Decide which AI to start with and experiment</vt:lpstr>
      <vt:lpstr>PowerPoint Presentation</vt:lpstr>
      <vt:lpstr>JPL’s RoomBot helps you find a conference room</vt:lpstr>
      <vt:lpstr>Is face recognition ready and helpful in our enterprises?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Technology Waves</dc:title>
  <dc:creator>Microsoft Office User</dc:creator>
  <cp:lastModifiedBy>Paul Little</cp:lastModifiedBy>
  <cp:revision>291</cp:revision>
  <cp:lastPrinted>2017-12-05T01:01:40Z</cp:lastPrinted>
  <dcterms:created xsi:type="dcterms:W3CDTF">2017-10-29T20:26:13Z</dcterms:created>
  <dcterms:modified xsi:type="dcterms:W3CDTF">2018-11-06T22:51:21Z</dcterms:modified>
</cp:coreProperties>
</file>